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0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2863" y="3820717"/>
            <a:ext cx="4801905" cy="43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5936" y="4674383"/>
            <a:ext cx="4371080" cy="4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409" y="5537035"/>
            <a:ext cx="1175793" cy="260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4178" y="5528049"/>
            <a:ext cx="5528922" cy="43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21894" y="5563993"/>
            <a:ext cx="430825" cy="6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48912" y="5563993"/>
            <a:ext cx="430825" cy="5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6863" y="5716755"/>
            <a:ext cx="394923" cy="5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286" y="5779656"/>
            <a:ext cx="610335" cy="161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1548" y="6381716"/>
            <a:ext cx="2997824" cy="43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12737" y="6381716"/>
            <a:ext cx="2737534" cy="4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70" y="3789045"/>
            <a:ext cx="40576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5999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16821" y="2592787"/>
            <a:ext cx="363792" cy="24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7000" y="2592787"/>
            <a:ext cx="542380" cy="23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85005" y="3096260"/>
            <a:ext cx="52197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2872" y="3089339"/>
            <a:ext cx="330720" cy="2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9795" y="3717290"/>
            <a:ext cx="1594485" cy="20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823335" y="3717925"/>
            <a:ext cx="1316355" cy="285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7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1366283"/>
            <a:ext cx="1800396" cy="35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7841" y="1366283"/>
            <a:ext cx="752546" cy="35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85" y="2091690"/>
            <a:ext cx="59055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2990" y="2081993"/>
            <a:ext cx="476295" cy="39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6400" y="2937510"/>
            <a:ext cx="2720340" cy="29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45660" y="2892425"/>
            <a:ext cx="2218690" cy="312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8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2604" y="3482224"/>
            <a:ext cx="123836" cy="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124" y="3663344"/>
            <a:ext cx="333406" cy="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6950" y="3472815"/>
            <a:ext cx="1642745" cy="140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92604" y="3720539"/>
            <a:ext cx="123836" cy="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5250" y="3663344"/>
            <a:ext cx="333406" cy="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5285" y="3472815"/>
            <a:ext cx="1840865" cy="167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22284" y="3472691"/>
            <a:ext cx="752546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2301423"/>
            <a:ext cx="133362" cy="7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7278" y="2301423"/>
            <a:ext cx="123836" cy="7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482728"/>
            <a:ext cx="371510" cy="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00" y="2301240"/>
            <a:ext cx="2046605" cy="173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4710" y="2301240"/>
            <a:ext cx="2459355" cy="147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768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99525" y="4304236"/>
            <a:ext cx="1110066" cy="32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8986" y="4304236"/>
            <a:ext cx="3827344" cy="32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4760" y="4985893"/>
            <a:ext cx="95343" cy="5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4760" y="5163124"/>
            <a:ext cx="95343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14599" y="4958627"/>
            <a:ext cx="3466403" cy="32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9525" y="5606201"/>
            <a:ext cx="3357439" cy="32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79549" y="5606201"/>
            <a:ext cx="2070307" cy="32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30723" y="6253775"/>
            <a:ext cx="2962446" cy="32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2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7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1461812"/>
            <a:ext cx="6506196" cy="45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6308" y="2416342"/>
            <a:ext cx="133362" cy="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597703"/>
            <a:ext cx="447717" cy="4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406797"/>
            <a:ext cx="2009966" cy="353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399509"/>
            <a:ext cx="447717" cy="5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275420"/>
            <a:ext cx="1981389" cy="45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182224"/>
            <a:ext cx="5153517" cy="45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449493"/>
            <a:ext cx="733495" cy="17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2022-11-14T04:53:13Z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