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357245"/>
            <a:ext cx="38195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0277" y="4940157"/>
            <a:ext cx="123836" cy="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4940157"/>
            <a:ext cx="133362" cy="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950" y="4940300"/>
            <a:ext cx="1933575" cy="143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7576" y="5121251"/>
            <a:ext cx="333406" cy="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7635" y="4940300"/>
            <a:ext cx="1924050" cy="15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2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179364"/>
            <a:ext cx="133362" cy="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0079" y="2179364"/>
            <a:ext cx="133362" cy="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00" y="2169795"/>
            <a:ext cx="1962150" cy="16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7060" y="2169795"/>
            <a:ext cx="1933575" cy="167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2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5625" y="5401547"/>
            <a:ext cx="133362" cy="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8646" y="5401547"/>
            <a:ext cx="123836" cy="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5392007"/>
            <a:ext cx="1181212" cy="352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625" y="5640043"/>
            <a:ext cx="133362" cy="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8646" y="5640043"/>
            <a:ext cx="123836" cy="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0928" y="5353848"/>
            <a:ext cx="2981609" cy="4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738" y="6288752"/>
            <a:ext cx="4791532" cy="4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69737" y="6298292"/>
            <a:ext cx="743020" cy="457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63894" y="6565408"/>
            <a:ext cx="647761" cy="18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5625" y="3388692"/>
            <a:ext cx="133362" cy="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8646" y="3388692"/>
            <a:ext cx="133362" cy="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3379152"/>
            <a:ext cx="1943285" cy="35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3949" y="3331451"/>
            <a:ext cx="2238588" cy="46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8646" y="3627193"/>
            <a:ext cx="133362" cy="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391" y="4275916"/>
            <a:ext cx="7192061" cy="46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546" y="4543038"/>
            <a:ext cx="657287" cy="18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10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724900"/>
            <a:ext cx="8640000" cy="1724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18777" y="5029737"/>
            <a:ext cx="123836" cy="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152272" y="5029737"/>
            <a:ext cx="123836" cy="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418777" y="5267892"/>
            <a:ext cx="123836" cy="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66186" y="4982106"/>
            <a:ext cx="3934200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66186" y="5868041"/>
            <a:ext cx="4429547" cy="4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5151" y="4054016"/>
            <a:ext cx="133362" cy="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9120" y="4054016"/>
            <a:ext cx="133362" cy="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5151" y="4301850"/>
            <a:ext cx="133362" cy="6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4015887"/>
            <a:ext cx="3915148" cy="4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4902373"/>
            <a:ext cx="6734818" cy="4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650" y="5169272"/>
            <a:ext cx="657287" cy="18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1567" y="5807923"/>
            <a:ext cx="1247894" cy="4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5625" y="4115030"/>
            <a:ext cx="133362" cy="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9120" y="4115030"/>
            <a:ext cx="123836" cy="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9120" y="4353633"/>
            <a:ext cx="123836" cy="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2085" y="4067309"/>
            <a:ext cx="4162822" cy="45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4954912"/>
            <a:ext cx="7554046" cy="46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