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0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35845" y="3215813"/>
            <a:ext cx="133362" cy="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8767" y="3168139"/>
            <a:ext cx="4362866" cy="4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4368" y="4045348"/>
            <a:ext cx="5610760" cy="4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1523" y="4312324"/>
            <a:ext cx="647761" cy="17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65" y="3644900"/>
            <a:ext cx="38385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850"/>
            <a:ext cx="84292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3150" y="2781238"/>
            <a:ext cx="752779" cy="56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7105" y="3933190"/>
            <a:ext cx="2433320" cy="230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580135" y="2708848"/>
            <a:ext cx="752779" cy="56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363845" y="3933190"/>
            <a:ext cx="1658620" cy="210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1318269"/>
            <a:ext cx="562028" cy="35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9858" y="1318269"/>
            <a:ext cx="562028" cy="35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425" y="2376170"/>
            <a:ext cx="1224915" cy="2221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5950" y="2376170"/>
            <a:ext cx="1404620" cy="2221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1347210"/>
            <a:ext cx="647761" cy="35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0807" y="1347210"/>
            <a:ext cx="657287" cy="36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570" y="2368550"/>
            <a:ext cx="1263650" cy="220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1500" y="2368550"/>
            <a:ext cx="1397000" cy="220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55735" y="2549393"/>
            <a:ext cx="514399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7631" y="3732542"/>
            <a:ext cx="552502" cy="36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1468" y="4934773"/>
            <a:ext cx="304829" cy="36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2240" y="1623563"/>
            <a:ext cx="466769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4136" y="2806051"/>
            <a:ext cx="562028" cy="36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4610" y="3998076"/>
            <a:ext cx="562028" cy="36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895"/>
            <a:ext cx="65059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33253" y="5168640"/>
            <a:ext cx="100422" cy="5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6792" y="5132775"/>
            <a:ext cx="2395802" cy="344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2313" y="5785527"/>
            <a:ext cx="4224933" cy="344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5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819" y="4025300"/>
            <a:ext cx="133362" cy="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7819" y="4263593"/>
            <a:ext cx="133362" cy="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479" y="4015768"/>
            <a:ext cx="1638456" cy="343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6529" y="3977641"/>
            <a:ext cx="4058037" cy="4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4845028"/>
            <a:ext cx="6572877" cy="4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9627" y="5731477"/>
            <a:ext cx="1114531" cy="44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