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5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8249" y="4823119"/>
            <a:ext cx="123255" cy="7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5461" y="4823119"/>
            <a:ext cx="2060126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8249" y="5043302"/>
            <a:ext cx="123255" cy="7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3302" y="5527706"/>
            <a:ext cx="1734379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23302" y="6197064"/>
            <a:ext cx="2165774" cy="422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3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233" y="3719764"/>
            <a:ext cx="2733936" cy="352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671" y="4491680"/>
            <a:ext cx="2381477" cy="34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5435134"/>
            <a:ext cx="333406" cy="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9671" y="5215948"/>
            <a:ext cx="2114751" cy="457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4721" y="4369203"/>
            <a:ext cx="133362" cy="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4369203"/>
            <a:ext cx="123836" cy="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4359669"/>
            <a:ext cx="1895656" cy="34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3993" y="4359669"/>
            <a:ext cx="285777" cy="34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54721" y="4607551"/>
            <a:ext cx="133362" cy="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4607551"/>
            <a:ext cx="123836" cy="6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4721" y="5131917"/>
            <a:ext cx="133362" cy="7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0145" y="5122383"/>
            <a:ext cx="1552723" cy="3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50024" y="5122383"/>
            <a:ext cx="276251" cy="34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4721" y="5370265"/>
            <a:ext cx="133362" cy="76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40145" y="5856495"/>
            <a:ext cx="1867078" cy="45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640000" cy="565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7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1385536"/>
            <a:ext cx="123836" cy="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769" y="1385536"/>
            <a:ext cx="1933759" cy="35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3122" y="1337796"/>
            <a:ext cx="4372392" cy="467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216212"/>
            <a:ext cx="1571775" cy="43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2085" y="2216212"/>
            <a:ext cx="3743682" cy="45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6760" y="2263952"/>
            <a:ext cx="752546" cy="35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1248" y="2225760"/>
            <a:ext cx="695391" cy="44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546" y="3094629"/>
            <a:ext cx="2000441" cy="45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8513" y="3371521"/>
            <a:ext cx="228621" cy="17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46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4562" y="5572455"/>
            <a:ext cx="120623" cy="6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9327" y="5529341"/>
            <a:ext cx="1266545" cy="42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7568" y="5529341"/>
            <a:ext cx="3377453" cy="422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4562" y="5796646"/>
            <a:ext cx="120623" cy="68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2096" y="6322634"/>
            <a:ext cx="4721542" cy="413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8469" y="3885686"/>
            <a:ext cx="133362" cy="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1490" y="3885686"/>
            <a:ext cx="133362" cy="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404" y="3837971"/>
            <a:ext cx="4219977" cy="46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78469" y="4133808"/>
            <a:ext cx="133362" cy="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21490" y="4133808"/>
            <a:ext cx="133362" cy="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235" y="4706397"/>
            <a:ext cx="5210672" cy="47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4715941"/>
            <a:ext cx="1352679" cy="448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1391" y="4983149"/>
            <a:ext cx="657287" cy="171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3912248"/>
            <a:ext cx="123836" cy="76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7312" y="4160189"/>
            <a:ext cx="123836" cy="6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6352" y="3864567"/>
            <a:ext cx="4962998" cy="4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4732360"/>
            <a:ext cx="7239691" cy="46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8579" y="5018446"/>
            <a:ext cx="514399" cy="1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7730" y="5609689"/>
            <a:ext cx="1247894" cy="45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2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2185107"/>
            <a:ext cx="3638897" cy="4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3739" y="3080625"/>
            <a:ext cx="428665" cy="5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865" y="3052045"/>
            <a:ext cx="4886791" cy="466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57245"/>
            <a:ext cx="40005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312" y="2253392"/>
            <a:ext cx="133362" cy="76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738" y="2205693"/>
            <a:ext cx="5334509" cy="457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865" y="3083352"/>
            <a:ext cx="4353340" cy="457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7146" y="3083352"/>
            <a:ext cx="1905181" cy="44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360" y="3961011"/>
            <a:ext cx="1228842" cy="457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738" y="2166332"/>
            <a:ext cx="1867078" cy="343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1446" y="2128215"/>
            <a:ext cx="1724189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3052550"/>
            <a:ext cx="133362" cy="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738" y="3004904"/>
            <a:ext cx="5096361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7312" y="3290781"/>
            <a:ext cx="133362" cy="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865" y="3891122"/>
            <a:ext cx="6429988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5834" y="4758282"/>
            <a:ext cx="1238368" cy="4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4758282"/>
            <a:ext cx="2905402" cy="4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74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80407" y="4604089"/>
            <a:ext cx="128693" cy="7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1933" y="4604089"/>
            <a:ext cx="1121469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0407" y="4843322"/>
            <a:ext cx="128693" cy="6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364" y="4558083"/>
            <a:ext cx="3787256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504" y="5404600"/>
            <a:ext cx="6894277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8658" y="5662236"/>
            <a:ext cx="625081" cy="165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21316" y="6251118"/>
            <a:ext cx="4007873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7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17102" y="3924187"/>
            <a:ext cx="514399" cy="42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6363" y="4859524"/>
            <a:ext cx="466769" cy="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5415" y="5031320"/>
            <a:ext cx="438191" cy="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07312" y="5193573"/>
            <a:ext cx="504873" cy="66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2292473"/>
            <a:ext cx="781124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7620" y="4154144"/>
            <a:ext cx="542976" cy="35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0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2501942"/>
            <a:ext cx="285777" cy="35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7356" y="3523068"/>
            <a:ext cx="1257420" cy="410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35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03426" y="3160504"/>
            <a:ext cx="517557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2650" y="3160504"/>
            <a:ext cx="535717" cy="336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59890" y="3919855"/>
            <a:ext cx="2017395" cy="292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0760" y="3964305"/>
            <a:ext cx="3743960" cy="287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3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423288"/>
            <a:ext cx="762072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3398" y="1423288"/>
            <a:ext cx="1733715" cy="352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8300" y="2199005"/>
            <a:ext cx="2529840" cy="312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3635" y="2136775"/>
            <a:ext cx="4652645" cy="3533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2931273"/>
            <a:ext cx="1543197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847" y="2931273"/>
            <a:ext cx="752546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7488" y="3017157"/>
            <a:ext cx="333406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7488" y="2931273"/>
            <a:ext cx="1895656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1589" y="2940816"/>
            <a:ext cx="133362" cy="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0917" y="3790111"/>
            <a:ext cx="333406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917" y="3885538"/>
            <a:ext cx="333406" cy="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1953" y="3704227"/>
            <a:ext cx="781124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07488" y="3704227"/>
            <a:ext cx="924013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91425"/>
            <a:ext cx="361984" cy="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10228"/>
            <a:ext cx="2171907" cy="3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2571" y="2310228"/>
            <a:ext cx="1895656" cy="3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73161"/>
            <a:ext cx="1190738" cy="352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02571" y="3073161"/>
            <a:ext cx="1181212" cy="34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2022-11-14T05:05:03Z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