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644900"/>
            <a:ext cx="661035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628775"/>
            <a:ext cx="8795385" cy="3586480"/>
          </a:xfrm>
          <a:prstGeom prst="rect">
            <a:avLst/>
          </a:prstGeom>
        </p:spPr>
      </p:pic>
      <p:sp useBgFill="1">
        <p:nvSpPr>
          <p:cNvPr id="6" name="Rectangle 5"/>
          <p:cNvSpPr/>
          <p:nvPr/>
        </p:nvSpPr>
        <p:spPr bwMode="white">
          <a:xfrm>
            <a:off x="3996055" y="2853055"/>
            <a:ext cx="58102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5"/>
          <p:cNvSpPr/>
          <p:nvPr/>
        </p:nvSpPr>
        <p:spPr bwMode="white">
          <a:xfrm>
            <a:off x="4644390" y="3213100"/>
            <a:ext cx="58102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5"/>
          <p:cNvSpPr/>
          <p:nvPr/>
        </p:nvSpPr>
        <p:spPr bwMode="white">
          <a:xfrm>
            <a:off x="2124075" y="3573145"/>
            <a:ext cx="58102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3415030" y="3573145"/>
            <a:ext cx="58102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124075" y="4004945"/>
            <a:ext cx="58102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420110" y="4004945"/>
            <a:ext cx="58102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577080" y="4004945"/>
            <a:ext cx="58102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868035" y="4364990"/>
            <a:ext cx="1225550" cy="26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415030" y="4797425"/>
            <a:ext cx="863600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940425" y="4797425"/>
            <a:ext cx="1513840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348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1219" y="4091393"/>
            <a:ext cx="567572" cy="26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5772" y="4091393"/>
            <a:ext cx="404395" cy="26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710" y="4557395"/>
            <a:ext cx="1764665" cy="228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11930" y="4655820"/>
            <a:ext cx="1732915" cy="218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9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6441" y="1356687"/>
            <a:ext cx="1990915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8789" y="1356687"/>
            <a:ext cx="1790871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500" y="2011045"/>
            <a:ext cx="2613025" cy="316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74235" y="2065655"/>
            <a:ext cx="2562225" cy="31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5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3816081"/>
            <a:ext cx="1676560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0895" y="3816081"/>
            <a:ext cx="1695611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4778952"/>
            <a:ext cx="333406" cy="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4588285"/>
            <a:ext cx="1200264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0895" y="4588285"/>
            <a:ext cx="1200264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9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2070849"/>
            <a:ext cx="123836" cy="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820" y="2070849"/>
            <a:ext cx="133362" cy="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00" y="2070735"/>
            <a:ext cx="1924050" cy="1326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860" y="2070735"/>
            <a:ext cx="1905000" cy="138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0575" y="2309033"/>
            <a:ext cx="123836" cy="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0840" y="4891380"/>
            <a:ext cx="123836" cy="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0840" y="5129591"/>
            <a:ext cx="123836" cy="7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4843738"/>
            <a:ext cx="4639117" cy="4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826" y="5672713"/>
            <a:ext cx="5124939" cy="44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1314" y="3170025"/>
            <a:ext cx="133362" cy="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7775" y="3160482"/>
            <a:ext cx="2619625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3993" y="3112764"/>
            <a:ext cx="2362425" cy="46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1314" y="3408613"/>
            <a:ext cx="133362" cy="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1479" y="3943049"/>
            <a:ext cx="3553164" cy="45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8480" y="3943049"/>
            <a:ext cx="2791091" cy="45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