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822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607" y="1254409"/>
            <a:ext cx="1152000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3863" y="1254409"/>
            <a:ext cx="1113917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0624" y="1254409"/>
            <a:ext cx="561719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0593" y="1769401"/>
            <a:ext cx="1290013" cy="1602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5760" y="1769401"/>
            <a:ext cx="1341616" cy="1602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57780" y="1931528"/>
            <a:ext cx="4202716" cy="135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48680"/>
            <a:ext cx="11520000" cy="2229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7768" y="701109"/>
            <a:ext cx="1171041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3223" y="701109"/>
            <a:ext cx="428429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6347" y="701109"/>
            <a:ext cx="580760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988" y="1225084"/>
            <a:ext cx="1317483" cy="167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5752" y="1377513"/>
            <a:ext cx="1944216" cy="130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08040" y="1377512"/>
            <a:ext cx="3898868" cy="14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317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5037" y="1854385"/>
            <a:ext cx="990148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2690" y="2454819"/>
            <a:ext cx="399867" cy="34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6525" y="3055253"/>
            <a:ext cx="733090" cy="34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4078" y="3055253"/>
            <a:ext cx="999669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2144" y="3655686"/>
            <a:ext cx="1066314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0772" y="4256120"/>
            <a:ext cx="761652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632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3590" y="2455468"/>
            <a:ext cx="2788193" cy="116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8831" y="3189581"/>
            <a:ext cx="304661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0256" y="2636912"/>
            <a:ext cx="799735" cy="113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6814" y="3742551"/>
            <a:ext cx="247537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5872" y="3742551"/>
            <a:ext cx="218975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2748" y="2542826"/>
            <a:ext cx="571239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08946" y="2542826"/>
            <a:ext cx="409388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9855" y="3999607"/>
            <a:ext cx="275945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2764" y="3999607"/>
            <a:ext cx="342743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4963" y="3999607"/>
            <a:ext cx="399867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2318" y="3999607"/>
            <a:ext cx="342743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55955" y="3999607"/>
            <a:ext cx="418909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439815" y="3999607"/>
            <a:ext cx="370253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113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8574" y="3015168"/>
            <a:ext cx="428429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9467" y="3624648"/>
            <a:ext cx="285619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2045" y="3624648"/>
            <a:ext cx="304661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4888" y="4224605"/>
            <a:ext cx="238016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155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516" y="1628800"/>
            <a:ext cx="5160198" cy="95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61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318" y="2658185"/>
            <a:ext cx="3332231" cy="105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529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624" y="4090436"/>
            <a:ext cx="3151338" cy="99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4277" y="4090436"/>
            <a:ext cx="4478147" cy="99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89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4839" y="1052736"/>
            <a:ext cx="4017025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0462" y="2681287"/>
            <a:ext cx="47910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304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1516" y="1224900"/>
            <a:ext cx="752132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43070" y="1224900"/>
            <a:ext cx="390347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4277" y="2339234"/>
            <a:ext cx="761652" cy="352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47202" y="2348759"/>
            <a:ext cx="771173" cy="34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7764" y="2920212"/>
            <a:ext cx="399867" cy="34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04525" y="2920212"/>
            <a:ext cx="771173" cy="352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6012" y="4320274"/>
            <a:ext cx="238016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3384" y="4320274"/>
            <a:ext cx="238016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52128" y="4320274"/>
            <a:ext cx="247537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47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2227" y="657826"/>
            <a:ext cx="866380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71169" y="657826"/>
            <a:ext cx="399867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9037" y="1229891"/>
            <a:ext cx="238016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8458" y="1229891"/>
            <a:ext cx="742611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71037" y="1229891"/>
            <a:ext cx="533157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7880" y="1792422"/>
            <a:ext cx="552198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1136" y="1792422"/>
            <a:ext cx="599801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6558" y="2374022"/>
            <a:ext cx="590280" cy="30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82409" y="3527687"/>
            <a:ext cx="790214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72095" y="3499083"/>
            <a:ext cx="1504264" cy="34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49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1153" y="1457680"/>
            <a:ext cx="257057" cy="20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8111" y="1457680"/>
            <a:ext cx="257057" cy="20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1169" y="1495776"/>
            <a:ext cx="257057" cy="14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2045" y="2295823"/>
            <a:ext cx="266578" cy="20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9004" y="2343444"/>
            <a:ext cx="266578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38078" y="2295823"/>
            <a:ext cx="257057" cy="20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5120" y="3524465"/>
            <a:ext cx="390347" cy="2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58310" y="3524465"/>
            <a:ext cx="371305" cy="30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1120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18310" y="1223915"/>
            <a:ext cx="238016" cy="19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628800"/>
            <a:ext cx="11520000" cy="2387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489209" y="1800665"/>
            <a:ext cx="247537" cy="20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0403523" y="2335360"/>
            <a:ext cx="361785" cy="33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0489209" y="2975083"/>
            <a:ext cx="247537" cy="20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0403523" y="3519325"/>
            <a:ext cx="361785" cy="33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88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0525" y="1215225"/>
            <a:ext cx="409388" cy="35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5963" y="2386440"/>
            <a:ext cx="409388" cy="36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561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1334" y="648098"/>
            <a:ext cx="409388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6078" y="1829035"/>
            <a:ext cx="409388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1764" y="2990925"/>
            <a:ext cx="409388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337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9516" y="1783602"/>
            <a:ext cx="228495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3863" y="1774062"/>
            <a:ext cx="723570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4095" y="1783602"/>
            <a:ext cx="22849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0293" y="1774062"/>
            <a:ext cx="733090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9384" y="2355980"/>
            <a:ext cx="390347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6806" y="2355980"/>
            <a:ext cx="542677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1632" y="2355980"/>
            <a:ext cx="542677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9946" y="2355980"/>
            <a:ext cx="666446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2022-11-09T06:57:00Z</dcterms:created>
  <dcterms:modified xsi:type="dcterms:W3CDTF">2022-11-24T15:06:09Z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