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578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3045" y="3443443"/>
            <a:ext cx="771173" cy="32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5822" y="3433904"/>
            <a:ext cx="771173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5426" y="4044429"/>
            <a:ext cx="39986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28583" y="4607257"/>
            <a:ext cx="780694" cy="32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4219" y="4597718"/>
            <a:ext cx="742611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41773" y="4588179"/>
            <a:ext cx="771173" cy="34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703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16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9558" y="2089518"/>
            <a:ext cx="714049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7938" y="2089518"/>
            <a:ext cx="1075834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7624" y="2089518"/>
            <a:ext cx="704528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6897" y="2089518"/>
            <a:ext cx="704528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5921" y="3425604"/>
            <a:ext cx="6083702" cy="353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453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929" y="1124744"/>
            <a:ext cx="3703537" cy="98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450" y="2853750"/>
            <a:ext cx="4246214" cy="101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36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014" y="2514456"/>
            <a:ext cx="72008" cy="3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 rot="1740001">
            <a:off x="4729321" y="2185249"/>
            <a:ext cx="72008" cy="3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6697208" y="2420888"/>
            <a:ext cx="334896" cy="72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 rot="19074568">
            <a:off x="9283471" y="2215274"/>
            <a:ext cx="36000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 rot="19074568">
            <a:off x="9163669" y="2218063"/>
            <a:ext cx="45719" cy="45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224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4286" y="1985011"/>
            <a:ext cx="1000800" cy="46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241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66" b="32338"/>
          <a:stretch/>
        </p:blipFill>
        <p:spPr>
          <a:xfrm>
            <a:off x="911424" y="3861049"/>
            <a:ext cx="9865096" cy="2232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938994" y="5482010"/>
            <a:ext cx="399867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843126" y="5482010"/>
            <a:ext cx="238016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585407" y="5482010"/>
            <a:ext cx="418909" cy="266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441936" y="5482010"/>
            <a:ext cx="399867" cy="25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835" r="25206"/>
          <a:stretch/>
        </p:blipFill>
        <p:spPr>
          <a:xfrm>
            <a:off x="407368" y="548680"/>
            <a:ext cx="8616360" cy="1094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54839" y="1232823"/>
            <a:ext cx="5902809" cy="352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420888"/>
            <a:ext cx="11520000" cy="331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54839" y="3069601"/>
            <a:ext cx="6083702" cy="352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854839" y="4777242"/>
            <a:ext cx="2599140" cy="107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2657475"/>
            <a:ext cx="7610475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690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3888" y="1153960"/>
            <a:ext cx="390347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2368" y="1163499"/>
            <a:ext cx="238016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9624" y="1688159"/>
            <a:ext cx="409388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4583" y="2222359"/>
            <a:ext cx="390347" cy="26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6483" y="2222359"/>
            <a:ext cx="409388" cy="27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8186" y="2766098"/>
            <a:ext cx="161851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82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5814" y="672456"/>
            <a:ext cx="609322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4855" y="672456"/>
            <a:ext cx="238016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0210" y="1215168"/>
            <a:ext cx="41890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4855" y="1215168"/>
            <a:ext cx="238016" cy="25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0690" y="1748358"/>
            <a:ext cx="42842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62111" y="1748358"/>
            <a:ext cx="161851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18839" y="1748358"/>
            <a:ext cx="428429" cy="26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1153" y="3071813"/>
            <a:ext cx="266578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2012" y="3071813"/>
            <a:ext cx="266578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04591" y="3071813"/>
            <a:ext cx="25705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40260" y="3890641"/>
            <a:ext cx="25705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20227" y="3890641"/>
            <a:ext cx="257057" cy="209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04591" y="3938248"/>
            <a:ext cx="257057" cy="1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677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9963" y="1162752"/>
            <a:ext cx="428429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9483" y="1696371"/>
            <a:ext cx="238016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9963" y="2229990"/>
            <a:ext cx="428429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8210" y="2763608"/>
            <a:ext cx="390347" cy="2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175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648" y="1115643"/>
            <a:ext cx="761652" cy="3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0607" y="2221922"/>
            <a:ext cx="247537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9599" y="2755988"/>
            <a:ext cx="799735" cy="295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562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9856" y="2060848"/>
            <a:ext cx="360040" cy="327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655840" y="1988840"/>
            <a:ext cx="216024" cy="84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 rot="19851944">
            <a:off x="4788763" y="2808031"/>
            <a:ext cx="92046" cy="12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087888" y="3068960"/>
            <a:ext cx="234000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 rot="533759">
            <a:off x="5303062" y="3117722"/>
            <a:ext cx="234000" cy="45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 rot="1308841">
            <a:off x="5057099" y="3446039"/>
            <a:ext cx="234000" cy="66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646846" y="4145980"/>
            <a:ext cx="225018" cy="291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646846" y="4941168"/>
            <a:ext cx="225018" cy="47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5087888" y="4869160"/>
            <a:ext cx="153010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6168008" y="2204864"/>
            <a:ext cx="630000" cy="327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6703226" y="3102390"/>
            <a:ext cx="355416" cy="3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6703226" y="5043719"/>
            <a:ext cx="256870" cy="36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/>
          <p:cNvSpPr/>
          <p:nvPr/>
        </p:nvSpPr>
        <p:spPr bwMode="white">
          <a:xfrm rot="3033696">
            <a:off x="6032600" y="4107218"/>
            <a:ext cx="256870" cy="368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01873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5195" y="1554566"/>
            <a:ext cx="858770" cy="222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0575" y="1756672"/>
            <a:ext cx="892448" cy="402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7292" y="4922987"/>
            <a:ext cx="816674" cy="6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6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2806" y="1945880"/>
            <a:ext cx="399867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1401" y="1945880"/>
            <a:ext cx="390347" cy="248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9037" y="1945880"/>
            <a:ext cx="399867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1384" y="3338765"/>
            <a:ext cx="238016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1731" y="3338765"/>
            <a:ext cx="390347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33814" y="3338765"/>
            <a:ext cx="270298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6244" y="3338765"/>
            <a:ext cx="202164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8640" y="4044748"/>
            <a:ext cx="1608991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10111" y="4044748"/>
            <a:ext cx="1608991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61582" y="4044748"/>
            <a:ext cx="1608991" cy="343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176120" y="3338765"/>
            <a:ext cx="447908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9912424" y="3338765"/>
            <a:ext cx="444034" cy="26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20</cp:revision>
  <dcterms:created xsi:type="dcterms:W3CDTF">2022-11-09T06:57:00Z</dcterms:created>
  <dcterms:modified xsi:type="dcterms:W3CDTF">2022-11-24T11:49:36Z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