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105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4483" y="1972126"/>
            <a:ext cx="656925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8037" y="1972126"/>
            <a:ext cx="647404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6616" y="1972126"/>
            <a:ext cx="647404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7508" y="3000846"/>
            <a:ext cx="637884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9260" y="3000846"/>
            <a:ext cx="447471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56616" y="3000846"/>
            <a:ext cx="647404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271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8078" y="1588236"/>
            <a:ext cx="247537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4458" y="1588236"/>
            <a:ext cx="238016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4508" y="2446585"/>
            <a:ext cx="238016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0690" y="2446585"/>
            <a:ext cx="238016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748" y="2446585"/>
            <a:ext cx="257057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0409" y="2446585"/>
            <a:ext cx="171371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28029" y="2446585"/>
            <a:ext cx="238016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24359" y="3304935"/>
            <a:ext cx="247537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54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09516" y="1949737"/>
            <a:ext cx="580760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1682" y="2569253"/>
            <a:ext cx="599801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5338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516" y="4299518"/>
            <a:ext cx="9234988" cy="151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74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5318" y="3311811"/>
            <a:ext cx="5682730" cy="981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383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5632" y="1734706"/>
            <a:ext cx="5912816" cy="169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272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6078" y="2800274"/>
            <a:ext cx="3517794" cy="10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077072"/>
            <a:ext cx="11520000" cy="1715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06498" y="4791707"/>
            <a:ext cx="2970446" cy="102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93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7037" y="3284984"/>
            <a:ext cx="4246214" cy="113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367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3748" y="1163900"/>
            <a:ext cx="3332231" cy="1184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841" y="2843795"/>
            <a:ext cx="11520000" cy="2296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12436" y="3548952"/>
            <a:ext cx="7343804" cy="1661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2633662"/>
            <a:ext cx="5943600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889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2649" y="1906751"/>
            <a:ext cx="418909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4880" y="1906751"/>
            <a:ext cx="580760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0467" y="1906751"/>
            <a:ext cx="437950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2103" y="2555054"/>
            <a:ext cx="580760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7624" y="2555054"/>
            <a:ext cx="418909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0880" y="2555054"/>
            <a:ext cx="609322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24847" y="3212890"/>
            <a:ext cx="790214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47558" y="3212890"/>
            <a:ext cx="771173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60880" y="3212890"/>
            <a:ext cx="609322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15260" y="3861193"/>
            <a:ext cx="780694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47624" y="3861193"/>
            <a:ext cx="609322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51293" y="3861193"/>
            <a:ext cx="599801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60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16" y="1782867"/>
            <a:ext cx="1584176" cy="135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1009" y="1782867"/>
            <a:ext cx="1603263" cy="135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818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2806" y="1305161"/>
            <a:ext cx="599801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6475" y="1305161"/>
            <a:ext cx="599801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9252" y="1305161"/>
            <a:ext cx="599801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416" y="1971760"/>
            <a:ext cx="1584176" cy="132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7768" y="1971760"/>
            <a:ext cx="1666236" cy="132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46754" y="1971760"/>
            <a:ext cx="1584176" cy="132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2162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7822" y="672543"/>
            <a:ext cx="561719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6780" y="672543"/>
            <a:ext cx="609322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324" y="1339503"/>
            <a:ext cx="1553414" cy="129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2535" y="1339503"/>
            <a:ext cx="1491893" cy="129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6871" y="1339503"/>
            <a:ext cx="1568794" cy="129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2144" y="1339503"/>
            <a:ext cx="1584175" cy="129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71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1434" y="1764683"/>
            <a:ext cx="266578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2111" y="1764683"/>
            <a:ext cx="266578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1434" y="2661520"/>
            <a:ext cx="266578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2525" y="2699684"/>
            <a:ext cx="257057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81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169" y="2358876"/>
            <a:ext cx="7105184" cy="6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548680"/>
            <a:ext cx="11520000" cy="316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7705" y="2158929"/>
            <a:ext cx="1066314" cy="47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2581" y="2216097"/>
            <a:ext cx="5769520" cy="47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2022-11-09T06:57:00Z</dcterms:created>
  <dcterms:modified xsi:type="dcterms:W3CDTF">2022-11-24T15:03:52Z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