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7"/>
  </p:notesMasterIdLst>
  <p:sldIdLst>
    <p:sldId id="256" r:id="rId3"/>
    <p:sldId id="258" r:id="rId4"/>
    <p:sldId id="261" r:id="rId5"/>
    <p:sldId id="262" r:id="rId6"/>
    <p:sldId id="263" r:id="rId7"/>
    <p:sldId id="264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8"/>
    <p:sldId id="275" r:id="rId19"/>
    <p:sldId id="277" r:id="rId20"/>
    <p:sldId id="278" r:id="rId21"/>
    <p:sldId id="281" r:id="rId22"/>
  </p:sldIdLst>
  <p:sldSz cx="12192000" cy="6858000"/>
  <p:notesSz cx="6858000" cy="9144000"/>
  <p:custDataLst>
    <p:tags r:id="rId26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59" d="100"/>
          <a:sy n="59" d="100"/>
        </p:scale>
        <p:origin x="446" y="53"/>
      </p:cViewPr>
      <p:guideLst>
        <p:guide orient="horz" pos="2165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6" Type="http://schemas.openxmlformats.org/officeDocument/2006/relationships/tags" Target="tags/tag1.xml"/><Relationship Id="rId25" Type="http://schemas.openxmlformats.org/officeDocument/2006/relationships/tableStyles" Target="tableStyles.xml"/><Relationship Id="rId24" Type="http://schemas.openxmlformats.org/officeDocument/2006/relationships/viewProps" Target="viewProps.xml"/><Relationship Id="rId23" Type="http://schemas.openxmlformats.org/officeDocument/2006/relationships/presProps" Target="presProps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7890E0-62BD-49D6-8D86-6A856E018B5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F12A4A-8BAA-45E1-92D3-96E67B6FF72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F12A4A-8BAA-45E1-92D3-96E67B6FF7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1.png"/><Relationship Id="rId1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23.png"/><Relationship Id="rId1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360" y="476672"/>
            <a:ext cx="11520000" cy="279385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391822" y="1754409"/>
            <a:ext cx="371305" cy="2669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771988" y="1754409"/>
            <a:ext cx="238016" cy="2669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161674" y="1754409"/>
            <a:ext cx="418909" cy="2669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9541839" y="1754409"/>
            <a:ext cx="1161520" cy="2669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572715" y="2326531"/>
            <a:ext cx="238016" cy="2669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771988" y="2326531"/>
            <a:ext cx="238016" cy="2669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6790368" y="2326531"/>
            <a:ext cx="428429" cy="2669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9541839" y="2326531"/>
            <a:ext cx="1161520" cy="2669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2572715" y="2889117"/>
            <a:ext cx="238016" cy="2669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4781508" y="2889117"/>
            <a:ext cx="238016" cy="2669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6980781" y="2889117"/>
            <a:ext cx="238016" cy="2669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9541839" y="2889117"/>
            <a:ext cx="1152000" cy="2669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368" y="476672"/>
            <a:ext cx="11520000" cy="269837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968756" y="1105975"/>
            <a:ext cx="1066314" cy="2669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177549" y="1105975"/>
            <a:ext cx="1056793" cy="2765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376822" y="1105975"/>
            <a:ext cx="1075834" cy="2669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947401" y="1105975"/>
            <a:ext cx="1056793" cy="2765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835797" y="1484784"/>
            <a:ext cx="999669" cy="18002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3035070" y="1484784"/>
            <a:ext cx="1009190" cy="18002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5243863" y="1484784"/>
            <a:ext cx="999669" cy="18002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7804921" y="1484784"/>
            <a:ext cx="1009190" cy="18002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368" y="548680"/>
            <a:ext cx="11520000" cy="373621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135560" y="2817096"/>
            <a:ext cx="7920880" cy="9721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4044260" y="3903649"/>
            <a:ext cx="771173" cy="2668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5862706" y="3903649"/>
            <a:ext cx="590280" cy="2668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7509781" y="3903649"/>
            <a:ext cx="609322" cy="2668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  <p:bldP spid="10" grpId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368" y="548680"/>
            <a:ext cx="11520000" cy="192207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343472" y="1763124"/>
            <a:ext cx="3960440" cy="8017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368" y="476672"/>
            <a:ext cx="11520000" cy="462045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481549" y="2362960"/>
            <a:ext cx="618842" cy="2953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966772" y="2362960"/>
            <a:ext cx="618842" cy="2858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290144" y="2372487"/>
            <a:ext cx="866380" cy="2762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367301" y="3287051"/>
            <a:ext cx="866380" cy="2762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9280624" y="3277524"/>
            <a:ext cx="885421" cy="2858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348260" y="4144455"/>
            <a:ext cx="875900" cy="2858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7833483" y="4144455"/>
            <a:ext cx="875900" cy="2858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9432954" y="4153981"/>
            <a:ext cx="599801" cy="2762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368" y="476672"/>
            <a:ext cx="11520000" cy="297651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387996" y="2527798"/>
            <a:ext cx="4419972" cy="10452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368" y="548680"/>
            <a:ext cx="11520000" cy="381924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397516" y="2424966"/>
            <a:ext cx="3884429" cy="16521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6" name="img_16777215" descr="1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11424" y="4725144"/>
            <a:ext cx="11520000" cy="171035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3"/>
          <p:cNvSpPr/>
          <p:nvPr/>
        </p:nvSpPr>
        <p:spPr bwMode="white">
          <a:xfrm>
            <a:off x="1416019" y="5229200"/>
            <a:ext cx="5255404" cy="11298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368" y="476672"/>
            <a:ext cx="11520000" cy="298897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845318" y="1775395"/>
            <a:ext cx="5464859" cy="11495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368" y="476672"/>
            <a:ext cx="11520000" cy="289764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6" name="img_16777215" descr="1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11424" y="3786008"/>
            <a:ext cx="11520000" cy="173111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3"/>
          <p:cNvSpPr/>
          <p:nvPr/>
        </p:nvSpPr>
        <p:spPr bwMode="white">
          <a:xfrm>
            <a:off x="1397516" y="4503320"/>
            <a:ext cx="6283097" cy="11579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2"/>
          <p:cNvSpPr/>
          <p:nvPr/>
        </p:nvSpPr>
        <p:spPr bwMode="white">
          <a:xfrm>
            <a:off x="1397516" y="1753922"/>
            <a:ext cx="3884429" cy="17470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4475" y="4048760"/>
            <a:ext cx="3111500" cy="190373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05225" y="2638425"/>
            <a:ext cx="4781550" cy="15811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368" y="548680"/>
            <a:ext cx="11520000" cy="288934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9366310" y="1263863"/>
            <a:ext cx="780694" cy="2670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329219" y="1855081"/>
            <a:ext cx="790214" cy="2670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166706" y="1855081"/>
            <a:ext cx="733090" cy="2670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232690" y="2427228"/>
            <a:ext cx="409388" cy="3146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587268" y="2999374"/>
            <a:ext cx="399867" cy="3528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368" y="476672"/>
            <a:ext cx="11520000" cy="298897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8461847" y="667660"/>
            <a:ext cx="247537" cy="2673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397516" y="1259725"/>
            <a:ext cx="238016" cy="2578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290806" y="1813592"/>
            <a:ext cx="409388" cy="3437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301979" y="2434306"/>
            <a:ext cx="257057" cy="2673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652921" y="3026370"/>
            <a:ext cx="238016" cy="2673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9404392" y="3026370"/>
            <a:ext cx="371305" cy="2578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368" y="476672"/>
            <a:ext cx="11520000" cy="534694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424756" y="2592573"/>
            <a:ext cx="761652" cy="3526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816425" y="3059596"/>
            <a:ext cx="780694" cy="3526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756987" y="3059596"/>
            <a:ext cx="771173" cy="3526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462839" y="4908628"/>
            <a:ext cx="771173" cy="3621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311500" y="5375651"/>
            <a:ext cx="418909" cy="3526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8652260" y="5375651"/>
            <a:ext cx="771173" cy="3526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368" y="476672"/>
            <a:ext cx="11520000" cy="108765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958905" y="638866"/>
            <a:ext cx="238016" cy="2671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728756" y="638866"/>
            <a:ext cx="238016" cy="2671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597120" y="1230397"/>
            <a:ext cx="599801" cy="2671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767169" y="1230397"/>
            <a:ext cx="399867" cy="2671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8823632" y="1230397"/>
            <a:ext cx="238016" cy="2671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8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368" y="1659328"/>
            <a:ext cx="11520000" cy="170205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Rectangle 2"/>
          <p:cNvSpPr/>
          <p:nvPr/>
        </p:nvSpPr>
        <p:spPr bwMode="white">
          <a:xfrm>
            <a:off x="4520293" y="2386047"/>
            <a:ext cx="799735" cy="2677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3"/>
          <p:cNvSpPr/>
          <p:nvPr/>
        </p:nvSpPr>
        <p:spPr bwMode="white">
          <a:xfrm>
            <a:off x="6167368" y="2386047"/>
            <a:ext cx="799735" cy="2677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4"/>
          <p:cNvSpPr/>
          <p:nvPr/>
        </p:nvSpPr>
        <p:spPr bwMode="white">
          <a:xfrm>
            <a:off x="7823963" y="2386047"/>
            <a:ext cx="799735" cy="2677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5"/>
          <p:cNvSpPr/>
          <p:nvPr/>
        </p:nvSpPr>
        <p:spPr bwMode="white">
          <a:xfrm>
            <a:off x="3596789" y="2950211"/>
            <a:ext cx="742611" cy="2677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6"/>
          <p:cNvSpPr/>
          <p:nvPr/>
        </p:nvSpPr>
        <p:spPr bwMode="white">
          <a:xfrm>
            <a:off x="6167368" y="2950211"/>
            <a:ext cx="742611" cy="2677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360" y="476672"/>
            <a:ext cx="11520000" cy="397699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0360616" y="1182421"/>
            <a:ext cx="361785" cy="3338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0446302" y="2069377"/>
            <a:ext cx="238016" cy="2002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0446302" y="2908647"/>
            <a:ext cx="247537" cy="2002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360616" y="3423653"/>
            <a:ext cx="361785" cy="3433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0446302" y="4043568"/>
            <a:ext cx="238016" cy="2002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360" y="476672"/>
            <a:ext cx="11520000" cy="401850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952550" y="1181339"/>
            <a:ext cx="409388" cy="3523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999822" y="2352610"/>
            <a:ext cx="409388" cy="3618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696153" y="3495314"/>
            <a:ext cx="409388" cy="3523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360" y="404664"/>
            <a:ext cx="11520000" cy="369470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610798" y="1109323"/>
            <a:ext cx="409388" cy="3523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620318" y="3070944"/>
            <a:ext cx="409388" cy="3523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tags/tag1.xml><?xml version="1.0" encoding="utf-8"?>
<p:tagLst xmlns:p="http://schemas.openxmlformats.org/presentationml/2006/main">
  <p:tag name="COMMONDATA" val="eyJoZGlkIjoiZTM5NjVjNGFlOTRkOGY4YmYwZjdlOTY3YjUyNmU5NmE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19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26" baseType="lpstr">
      <vt:lpstr>Arial</vt:lpstr>
      <vt:lpstr>宋体</vt:lpstr>
      <vt:lpstr>Wingdings</vt:lpstr>
      <vt:lpstr>微软雅黑</vt:lpstr>
      <vt:lpstr>Arial Unicode MS</vt:lpstr>
      <vt:lpstr>等线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14</cp:revision>
  <dcterms:created xsi:type="dcterms:W3CDTF">2022-11-09T06:57:00Z</dcterms:created>
  <dcterms:modified xsi:type="dcterms:W3CDTF">2022-11-24T15:06:26Z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00C7B5907ABC47A6B1C884A24083AD10</vt:lpwstr>
  </property>
</Properties>
</file>