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4" r:id="rId6"/>
    <p:sldId id="265" r:id="rId7"/>
    <p:sldId id="267" r:id="rId8"/>
    <p:sldId id="268" r:id="rId9"/>
    <p:sldId id="269" r:id="rId10"/>
    <p:sldId id="270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1" r:id="rId20"/>
    <p:sldId id="283" r:id="rId21"/>
  </p:sldIdLst>
  <p:sldSz cx="12192000" cy="6858000"/>
  <p:notesSz cx="6858000" cy="9144000"/>
  <p:custDataLst>
    <p:tags r:id="rId2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446" y="53"/>
      </p:cViewPr>
      <p:guideLst>
        <p:guide orient="horz" pos="21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76672"/>
            <a:ext cx="11520000" cy="25862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58508" y="581650"/>
            <a:ext cx="409388" cy="353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15103" y="1917742"/>
            <a:ext cx="409388" cy="353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3159828"/>
            <a:ext cx="11520000" cy="12952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4891599" y="3255064"/>
            <a:ext cx="409388" cy="352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76672"/>
            <a:ext cx="11520000" cy="35909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49913" y="1700808"/>
            <a:ext cx="6635900" cy="7475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49913" y="3315117"/>
            <a:ext cx="2657855" cy="7524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76672"/>
            <a:ext cx="11520000" cy="45498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59235" y="1211139"/>
            <a:ext cx="418909" cy="257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19500" y="1707142"/>
            <a:ext cx="228495" cy="248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85682" y="1850221"/>
            <a:ext cx="238016" cy="257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19896" y="2193608"/>
            <a:ext cx="218975" cy="248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64359" y="2536995"/>
            <a:ext cx="304661" cy="459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96789" y="2536995"/>
            <a:ext cx="314181" cy="459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786541" y="2918536"/>
            <a:ext cx="228495" cy="248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643070" y="2861305"/>
            <a:ext cx="238016" cy="257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959235" y="3443156"/>
            <a:ext cx="418909" cy="257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226144" y="4540087"/>
            <a:ext cx="2599140" cy="352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4"/>
          <p:cNvSpPr/>
          <p:nvPr/>
        </p:nvSpPr>
        <p:spPr bwMode="white">
          <a:xfrm>
            <a:off x="5624690" y="4549626"/>
            <a:ext cx="2237355" cy="352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76672"/>
            <a:ext cx="11520000" cy="36324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20359" y="1229853"/>
            <a:ext cx="238016" cy="266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05318" y="1229853"/>
            <a:ext cx="790214" cy="266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91665" y="1830491"/>
            <a:ext cx="228495" cy="266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76624" y="1830491"/>
            <a:ext cx="790214" cy="266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86938" y="2431130"/>
            <a:ext cx="428429" cy="266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243202" y="2431130"/>
            <a:ext cx="238016" cy="266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586938" y="3031768"/>
            <a:ext cx="428429" cy="266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243202" y="3031768"/>
            <a:ext cx="257057" cy="266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949053" y="3632407"/>
            <a:ext cx="238016" cy="266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424425" y="3632407"/>
            <a:ext cx="428429" cy="266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30927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91955" y="3015787"/>
            <a:ext cx="1047272" cy="343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62864" y="3015787"/>
            <a:ext cx="1399537" cy="343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47888" y="3015787"/>
            <a:ext cx="685487" cy="343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14070" y="3015787"/>
            <a:ext cx="1237685" cy="343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970599" y="3015787"/>
            <a:ext cx="1018710" cy="353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37486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15988" y="3328713"/>
            <a:ext cx="8884468" cy="896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548680"/>
            <a:ext cx="11520000" cy="22956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45318" y="1567931"/>
            <a:ext cx="6834858" cy="924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76672"/>
            <a:ext cx="11520000" cy="2333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54839" y="980728"/>
            <a:ext cx="5902809" cy="1352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76672"/>
            <a:ext cx="11520000" cy="31176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416" y="3789040"/>
            <a:ext cx="11520000" cy="23662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5"/>
          <p:cNvSpPr/>
          <p:nvPr/>
        </p:nvSpPr>
        <p:spPr bwMode="white">
          <a:xfrm>
            <a:off x="6113862" y="4769888"/>
            <a:ext cx="4360462" cy="1385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6"/>
          <p:cNvSpPr/>
          <p:nvPr/>
        </p:nvSpPr>
        <p:spPr bwMode="white">
          <a:xfrm>
            <a:off x="1344011" y="4769888"/>
            <a:ext cx="3846347" cy="1318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548680"/>
            <a:ext cx="11520000" cy="18681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11963" y="1520858"/>
            <a:ext cx="5519477" cy="895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912" y="2652712"/>
            <a:ext cx="5972175" cy="15525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475" y="4048760"/>
            <a:ext cx="3111500" cy="190373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672519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29806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05475" y="2400299"/>
            <a:ext cx="799735" cy="342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90236" y="2400299"/>
            <a:ext cx="790214" cy="342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322533" y="2428868"/>
            <a:ext cx="409388" cy="266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29391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91955" y="2528356"/>
            <a:ext cx="371305" cy="314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81508" y="2957778"/>
            <a:ext cx="685487" cy="305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485045" y="2948235"/>
            <a:ext cx="685487" cy="3244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432" y="3501008"/>
            <a:ext cx="11520000" cy="25032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5505746" y="5182590"/>
            <a:ext cx="675966" cy="315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2059266" y="5593431"/>
            <a:ext cx="371305" cy="305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8390506" y="5593431"/>
            <a:ext cx="685487" cy="305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76672"/>
            <a:ext cx="11520000" cy="23123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78012" y="1193294"/>
            <a:ext cx="418909" cy="267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004855" y="1193294"/>
            <a:ext cx="790214" cy="267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68425" y="1766592"/>
            <a:ext cx="228495" cy="267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76161" y="1766592"/>
            <a:ext cx="238016" cy="267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78012" y="2339891"/>
            <a:ext cx="418909" cy="267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376161" y="2339891"/>
            <a:ext cx="247537" cy="267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76672"/>
            <a:ext cx="11520000" cy="15193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02045" y="1537380"/>
            <a:ext cx="266578" cy="18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48194" y="1499157"/>
            <a:ext cx="257057" cy="200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416" y="1996067"/>
            <a:ext cx="11520000" cy="19303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2257994" y="2349651"/>
            <a:ext cx="257057" cy="210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6885035" y="2349651"/>
            <a:ext cx="257057" cy="210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2067581" y="3324396"/>
            <a:ext cx="266578" cy="210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7065928" y="3324396"/>
            <a:ext cx="266578" cy="210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76672"/>
            <a:ext cx="11520000" cy="40060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76888" y="648360"/>
            <a:ext cx="228495" cy="267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62905" y="1287421"/>
            <a:ext cx="771173" cy="343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242541" y="3280909"/>
            <a:ext cx="399867" cy="352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97516" y="3986738"/>
            <a:ext cx="428429" cy="267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04664"/>
            <a:ext cx="11520000" cy="43838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96285" y="2405976"/>
            <a:ext cx="218975" cy="162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14004" y="2339265"/>
            <a:ext cx="390347" cy="324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94831" y="4092796"/>
            <a:ext cx="218975" cy="171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62798" y="4197627"/>
            <a:ext cx="218975" cy="171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76672"/>
            <a:ext cx="11520000" cy="33501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86938" y="1259325"/>
            <a:ext cx="418909" cy="353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72227" y="2595564"/>
            <a:ext cx="409388" cy="353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0</Words>
  <Application>Microsoft Office PowerPoint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3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15</cp:revision>
  <dcterms:created xsi:type="dcterms:W3CDTF">2022-11-09T06:57:00Z</dcterms:created>
  <dcterms:modified xsi:type="dcterms:W3CDTF">2022-11-24T11:38:42Z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