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3789040"/>
            <a:ext cx="660082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2132856"/>
            <a:ext cx="3867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84583" y="1315645"/>
            <a:ext cx="399867" cy="343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41773" y="2011612"/>
            <a:ext cx="723570" cy="343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401" y="2707579"/>
            <a:ext cx="723570" cy="343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27393" y="3394012"/>
            <a:ext cx="399867" cy="343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0814" y="4089979"/>
            <a:ext cx="942545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2252" y="4776412"/>
            <a:ext cx="971107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23260" y="5472379"/>
            <a:ext cx="723570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144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0252" y="668019"/>
            <a:ext cx="247537" cy="26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1045" y="668019"/>
            <a:ext cx="733090" cy="26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7393" y="668019"/>
            <a:ext cx="399867" cy="26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9293" y="1376003"/>
            <a:ext cx="247537" cy="26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4748" y="1376003"/>
            <a:ext cx="238016" cy="26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6434" y="1376003"/>
            <a:ext cx="380826" cy="26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30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0384" y="1435761"/>
            <a:ext cx="418909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6880" y="1597916"/>
            <a:ext cx="218975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2103" y="2198842"/>
            <a:ext cx="314181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450" y="2465920"/>
            <a:ext cx="380826" cy="39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3855" y="2589921"/>
            <a:ext cx="304661" cy="38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0880" y="2589921"/>
            <a:ext cx="371305" cy="38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53872" y="3324386"/>
            <a:ext cx="409388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14136" y="3229001"/>
            <a:ext cx="238016" cy="25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04153" y="3238539"/>
            <a:ext cx="228495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14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1598" y="661436"/>
            <a:ext cx="2212513" cy="101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9533" y="2412384"/>
            <a:ext cx="257057" cy="26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3384" y="3098942"/>
            <a:ext cx="238016" cy="26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690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3971" y="1516453"/>
            <a:ext cx="371305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7244" y="2136505"/>
            <a:ext cx="371305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6632" y="2727941"/>
            <a:ext cx="228495" cy="23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21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