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5" r:id="rId8"/>
    <p:sldId id="26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446" y="53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5625" y="3870945"/>
            <a:ext cx="6000750" cy="638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425" y="2132856"/>
            <a:ext cx="3867150" cy="1228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2548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78012" y="1183116"/>
            <a:ext cx="609322" cy="267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29351" y="1183116"/>
            <a:ext cx="571239" cy="267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94872" y="1183116"/>
            <a:ext cx="599801" cy="267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1424" y="1727269"/>
            <a:ext cx="1656184" cy="1346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79776" y="1727269"/>
            <a:ext cx="1671847" cy="1298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104112" y="1727270"/>
            <a:ext cx="3528392" cy="1298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2847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49186" y="1895823"/>
            <a:ext cx="437950" cy="371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00525" y="2676832"/>
            <a:ext cx="437950" cy="371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32558" y="2686357"/>
            <a:ext cx="428429" cy="361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27606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3356992"/>
            <a:ext cx="11520000" cy="2968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1267844" y="3948726"/>
            <a:ext cx="4180083" cy="992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80308" y="4445019"/>
            <a:ext cx="4860308" cy="1999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550832"/>
            <a:ext cx="11520000" cy="3022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3789040"/>
            <a:ext cx="11520000" cy="14944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1286887" y="1668406"/>
            <a:ext cx="4904987" cy="2012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2"/>
          <p:cNvSpPr/>
          <p:nvPr/>
        </p:nvSpPr>
        <p:spPr bwMode="white">
          <a:xfrm>
            <a:off x="1286887" y="4900324"/>
            <a:ext cx="2237355" cy="344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14</cp:revision>
  <dcterms:created xsi:type="dcterms:W3CDTF">2022-11-09T06:57:00Z</dcterms:created>
  <dcterms:modified xsi:type="dcterms:W3CDTF">2022-11-24T15:12:03Z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