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3" y="3861048"/>
            <a:ext cx="5619750" cy="628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198" y="1844824"/>
            <a:ext cx="6705600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3964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95558" y="2211158"/>
            <a:ext cx="238016" cy="266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18004" y="2182568"/>
            <a:ext cx="399867" cy="343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05079" y="2782967"/>
            <a:ext cx="409388" cy="343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09475" y="3411956"/>
            <a:ext cx="228495" cy="257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41839" y="3402426"/>
            <a:ext cx="418909" cy="266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33045" y="4002825"/>
            <a:ext cx="238016" cy="257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18335" y="4002825"/>
            <a:ext cx="238016" cy="266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32186" y="4002825"/>
            <a:ext cx="390347" cy="266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2428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53343" y="1238567"/>
            <a:ext cx="390347" cy="342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23657" y="1238567"/>
            <a:ext cx="399867" cy="342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39756" y="1838559"/>
            <a:ext cx="399867" cy="333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43095" y="1838559"/>
            <a:ext cx="418909" cy="342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56550" y="1838559"/>
            <a:ext cx="409388" cy="333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95293" y="2438551"/>
            <a:ext cx="409388" cy="333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2482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39426" y="1269164"/>
            <a:ext cx="418909" cy="267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27921" y="1269164"/>
            <a:ext cx="571239" cy="267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39360" y="1870695"/>
            <a:ext cx="161851" cy="257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85310" y="1870695"/>
            <a:ext cx="161851" cy="257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22864" y="1861147"/>
            <a:ext cx="418909" cy="276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53409" y="2462678"/>
            <a:ext cx="418909" cy="267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75723" y="2462678"/>
            <a:ext cx="161851" cy="257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494236" y="2462678"/>
            <a:ext cx="428429" cy="267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3698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19855" y="1534849"/>
            <a:ext cx="742611" cy="352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548680"/>
            <a:ext cx="11520000" cy="3487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4550" y="3044934"/>
            <a:ext cx="4722247" cy="1104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47492" y="2924944"/>
            <a:ext cx="4436628" cy="1034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9160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12</cp:revision>
  <dcterms:created xsi:type="dcterms:W3CDTF">2022-11-09T06:57:00Z</dcterms:created>
  <dcterms:modified xsi:type="dcterms:W3CDTF">2022-11-24T12:05:23Z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