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710" y="3861048"/>
            <a:ext cx="6886575" cy="619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198" y="1844824"/>
            <a:ext cx="6705600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4271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69138" y="2131512"/>
            <a:ext cx="1638630" cy="1513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00326" y="2131512"/>
            <a:ext cx="2951404" cy="657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10971" y="4419944"/>
            <a:ext cx="390347" cy="266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71368" y="4410409"/>
            <a:ext cx="418909" cy="266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4425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77707" y="4472830"/>
            <a:ext cx="428429" cy="267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37640" y="4463293"/>
            <a:ext cx="238016" cy="267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4035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67855" y="2298673"/>
            <a:ext cx="647404" cy="305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00219" y="2298673"/>
            <a:ext cx="695008" cy="305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94500" y="2298673"/>
            <a:ext cx="704528" cy="305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96880" y="4053900"/>
            <a:ext cx="647404" cy="248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91161" y="4053900"/>
            <a:ext cx="656925" cy="248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66401" y="4053900"/>
            <a:ext cx="656925" cy="248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179723" y="4053900"/>
            <a:ext cx="656925" cy="248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548680"/>
            <a:ext cx="11520000" cy="3370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47293" y="1262853"/>
            <a:ext cx="1018710" cy="295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19459" y="1834191"/>
            <a:ext cx="761652" cy="304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56351" y="1834191"/>
            <a:ext cx="428429" cy="276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47029" y="2415052"/>
            <a:ext cx="238016" cy="266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94103" y="2415052"/>
            <a:ext cx="428429" cy="266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23525" y="3567251"/>
            <a:ext cx="428429" cy="266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0702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13</cp:revision>
  <dcterms:created xsi:type="dcterms:W3CDTF">2022-11-09T06:57:00Z</dcterms:created>
  <dcterms:modified xsi:type="dcterms:W3CDTF">2022-11-24T12:04:02Z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