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7" r:id="rId9"/>
  </p:sldIdLst>
  <p:sldSz cx="12192000" cy="6858000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446" y="53"/>
      </p:cViewPr>
      <p:guideLst>
        <p:guide orient="horz" pos="216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0950" y="3880470"/>
            <a:ext cx="4610100" cy="6286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8025" y="1844824"/>
            <a:ext cx="5695950" cy="1619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476672"/>
            <a:ext cx="11520000" cy="360337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5757979" y="2297423"/>
            <a:ext cx="409388" cy="3527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8785549" y="2306956"/>
            <a:ext cx="409388" cy="34317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5767500" y="2897986"/>
            <a:ext cx="399867" cy="34317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8795070" y="2897986"/>
            <a:ext cx="399867" cy="34317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5757979" y="3498548"/>
            <a:ext cx="409388" cy="34317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8785549" y="3489015"/>
            <a:ext cx="409388" cy="35271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312181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9094368" y="2042353"/>
            <a:ext cx="1323371" cy="11169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201079" y="2366946"/>
            <a:ext cx="1818446" cy="83057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5360" y="476672"/>
            <a:ext cx="11520000" cy="394793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7390169" y="2924944"/>
            <a:ext cx="1561388" cy="93610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2172847" y="2924944"/>
            <a:ext cx="1275768" cy="149966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476672"/>
            <a:ext cx="11520000" cy="285197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5101053" y="1497279"/>
            <a:ext cx="247537" cy="26707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9518640" y="1506818"/>
            <a:ext cx="161851" cy="2575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5110574" y="2098198"/>
            <a:ext cx="228495" cy="2575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9499599" y="2098198"/>
            <a:ext cx="228495" cy="2575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5129615" y="2699116"/>
            <a:ext cx="161851" cy="2575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10251731" y="2699116"/>
            <a:ext cx="171371" cy="2575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368" y="476672"/>
            <a:ext cx="11520000" cy="24949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631504" y="1844824"/>
            <a:ext cx="2160240" cy="11268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2"/>
          <p:cNvSpPr/>
          <p:nvPr/>
        </p:nvSpPr>
        <p:spPr bwMode="white">
          <a:xfrm>
            <a:off x="5231904" y="1844824"/>
            <a:ext cx="2160240" cy="11268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2"/>
          <p:cNvSpPr/>
          <p:nvPr/>
        </p:nvSpPr>
        <p:spPr bwMode="white">
          <a:xfrm>
            <a:off x="8688288" y="1844824"/>
            <a:ext cx="2160240" cy="112681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475" y="4048760"/>
            <a:ext cx="3111500" cy="190373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6473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4MTk1OTY3ODM4ZTg3ZDU5ZmNiYWExM2RhNTY4ND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宽屏</PresentationFormat>
  <Paragraphs>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宋体</vt:lpstr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seeds</cp:lastModifiedBy>
  <cp:revision>13</cp:revision>
  <dcterms:created xsi:type="dcterms:W3CDTF">2022-11-09T06:57:00Z</dcterms:created>
  <dcterms:modified xsi:type="dcterms:W3CDTF">2022-11-24T11:57:29Z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00C7B5907ABC47A6B1C884A24083AD10</vt:lpwstr>
  </property>
</Properties>
</file>