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6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59" d="100"/>
          <a:sy n="59" d="100"/>
        </p:scale>
        <p:origin x="446" y="53"/>
      </p:cViewPr>
      <p:guideLst>
        <p:guide orient="horz" pos="216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8025" y="1844824"/>
            <a:ext cx="5695950" cy="16192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662" y="3789040"/>
            <a:ext cx="6924675" cy="657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548680"/>
            <a:ext cx="11520000" cy="45249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77615" y="2425353"/>
            <a:ext cx="771173" cy="342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471698" y="2415826"/>
            <a:ext cx="761652" cy="3524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20227" y="3120769"/>
            <a:ext cx="761652" cy="342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204789" y="3111243"/>
            <a:ext cx="761652" cy="3524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186409" y="3806660"/>
            <a:ext cx="399867" cy="3524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051797" y="3806660"/>
            <a:ext cx="399867" cy="3524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720227" y="4502077"/>
            <a:ext cx="771173" cy="3524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476672"/>
            <a:ext cx="11520000" cy="34290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20318" y="1381551"/>
            <a:ext cx="847338" cy="323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951888" y="1381551"/>
            <a:ext cx="837818" cy="323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16054" y="2153079"/>
            <a:ext cx="371305" cy="790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192344" y="1988839"/>
            <a:ext cx="359015" cy="9548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610798" y="3267510"/>
            <a:ext cx="856859" cy="314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951888" y="3267510"/>
            <a:ext cx="837818" cy="314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476672"/>
            <a:ext cx="11520000" cy="40060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311169" y="3528903"/>
            <a:ext cx="238016" cy="267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956921" y="3528903"/>
            <a:ext cx="238016" cy="2575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476672"/>
            <a:ext cx="11520000" cy="39769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724384" y="2069377"/>
            <a:ext cx="257057" cy="257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666269" y="2069377"/>
            <a:ext cx="238016" cy="267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4475" y="4048760"/>
            <a:ext cx="3111500" cy="190373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07855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seeds</cp:lastModifiedBy>
  <cp:revision>15</cp:revision>
  <dcterms:created xsi:type="dcterms:W3CDTF">2022-11-09T06:57:00Z</dcterms:created>
  <dcterms:modified xsi:type="dcterms:W3CDTF">2022-11-24T11:58:50Z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00C7B5907ABC47A6B1C884A24083AD10</vt:lpwstr>
  </property>
</Properties>
</file>