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446" y="53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56037" y="3790553"/>
            <a:ext cx="6057900" cy="790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12" y="1844824"/>
            <a:ext cx="5162550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2856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25112" y="1279062"/>
            <a:ext cx="599801" cy="267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09674" y="1279062"/>
            <a:ext cx="609322" cy="267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65541" y="1279062"/>
            <a:ext cx="599801" cy="257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7408" y="1919065"/>
            <a:ext cx="2016224" cy="1221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71078" y="1919065"/>
            <a:ext cx="2016224" cy="1221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527602" y="1919065"/>
            <a:ext cx="4327758" cy="1178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2254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39822" y="2272377"/>
            <a:ext cx="1342413" cy="267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19988" y="2272377"/>
            <a:ext cx="1523305" cy="267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00087" y="2272377"/>
            <a:ext cx="1342413" cy="267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80252" y="2272377"/>
            <a:ext cx="1523305" cy="267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3603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00855" y="1233444"/>
            <a:ext cx="3332231" cy="1002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00855" y="2996952"/>
            <a:ext cx="4065322" cy="1031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3682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8037" y="3128654"/>
            <a:ext cx="7594227" cy="1030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2328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0525" y="1884938"/>
            <a:ext cx="6595635" cy="992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13</cp:revision>
  <dcterms:created xsi:type="dcterms:W3CDTF">2022-11-09T06:57:00Z</dcterms:created>
  <dcterms:modified xsi:type="dcterms:W3CDTF">2022-11-24T15:14:09Z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