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5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974" y="3861048"/>
            <a:ext cx="629602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20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1646" y="2840714"/>
            <a:ext cx="1368152" cy="116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677" y="2840714"/>
            <a:ext cx="1351863" cy="116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4473" y="2840714"/>
            <a:ext cx="1368152" cy="116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1934831" y="3755829"/>
            <a:ext cx="238016" cy="171583"/>
          </a:xfrm>
          <a:prstGeom prst="rect">
            <a:avLst/>
          </a:prstGeom>
          <a:solidFill>
            <a:srgbClr val="E5F4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5600285" y="3755829"/>
            <a:ext cx="228495" cy="171583"/>
          </a:xfrm>
          <a:prstGeom prst="rect">
            <a:avLst/>
          </a:prstGeom>
          <a:solidFill>
            <a:srgbClr val="E5F4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9208616" y="3755829"/>
            <a:ext cx="228495" cy="171583"/>
          </a:xfrm>
          <a:prstGeom prst="rect">
            <a:avLst/>
          </a:prstGeom>
          <a:solidFill>
            <a:srgbClr val="E5F4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904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012" y="1348717"/>
            <a:ext cx="609322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3467" y="1348717"/>
            <a:ext cx="561719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8442" y="1348717"/>
            <a:ext cx="599801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3432" y="1986843"/>
            <a:ext cx="3456384" cy="129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3832" y="1986843"/>
            <a:ext cx="3528391" cy="125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6239" y="1953705"/>
            <a:ext cx="3456385" cy="129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279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5029" y="2060849"/>
            <a:ext cx="6264595" cy="113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383672"/>
            <a:ext cx="11520000" cy="292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58895" y="4069816"/>
            <a:ext cx="6445487" cy="223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464152" y="5733256"/>
            <a:ext cx="3133119" cy="676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38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0525" y="1870192"/>
            <a:ext cx="6811659" cy="105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</cp:revision>
  <dcterms:created xsi:type="dcterms:W3CDTF">2022-11-09T06:57:00Z</dcterms:created>
  <dcterms:modified xsi:type="dcterms:W3CDTF">2022-11-24T15:14:38Z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