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737" y="3880470"/>
            <a:ext cx="6286500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1844824"/>
            <a:ext cx="516255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788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8012" y="2285619"/>
            <a:ext cx="561719" cy="26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2574" y="2285619"/>
            <a:ext cx="609322" cy="26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47136" y="2285619"/>
            <a:ext cx="609322" cy="26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5548" y="2934585"/>
            <a:ext cx="2088232" cy="131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01412" y="2925041"/>
            <a:ext cx="2255288" cy="1364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24192" y="2925041"/>
            <a:ext cx="2088232" cy="1364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705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87202" y="1472811"/>
            <a:ext cx="599801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23103" y="1472811"/>
            <a:ext cx="580760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2078" y="2082548"/>
            <a:ext cx="609322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99665" y="2082548"/>
            <a:ext cx="599801" cy="266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2326" y="2692285"/>
            <a:ext cx="609322" cy="27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85748" y="2692285"/>
            <a:ext cx="609322" cy="27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166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0045" y="1124744"/>
            <a:ext cx="3703537" cy="1140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20688"/>
            <a:ext cx="11520000" cy="3394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8036" y="2270302"/>
            <a:ext cx="6658123" cy="108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226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8517" y="1874419"/>
            <a:ext cx="5443507" cy="105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555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12</cp:revision>
  <dcterms:created xsi:type="dcterms:W3CDTF">2022-11-09T06:57:00Z</dcterms:created>
  <dcterms:modified xsi:type="dcterms:W3CDTF">2022-11-24T12:20:52Z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