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5949" y="3861048"/>
            <a:ext cx="74580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788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6574" y="2285619"/>
            <a:ext cx="580760" cy="26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9483" y="2285619"/>
            <a:ext cx="609322" cy="26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0954" y="2285619"/>
            <a:ext cx="618842" cy="26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1946" y="2285619"/>
            <a:ext cx="599801" cy="26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424" y="2934585"/>
            <a:ext cx="1895150" cy="135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29185" y="2925042"/>
            <a:ext cx="2046760" cy="140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04846" y="2925042"/>
            <a:ext cx="1895150" cy="140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156317" y="2925042"/>
            <a:ext cx="1895150" cy="140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59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3938" y="2022729"/>
            <a:ext cx="8663801" cy="620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261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Rectangle 3"/>
          <p:cNvSpPr/>
          <p:nvPr/>
        </p:nvSpPr>
        <p:spPr bwMode="white">
          <a:xfrm>
            <a:off x="6323855" y="2551531"/>
            <a:ext cx="2208793" cy="276584"/>
          </a:xfrm>
          <a:prstGeom prst="rect">
            <a:avLst/>
          </a:prstGeom>
          <a:solidFill>
            <a:srgbClr val="E5F5DF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1030368" y="3285910"/>
            <a:ext cx="2065983" cy="276584"/>
          </a:xfrm>
          <a:prstGeom prst="rect">
            <a:avLst/>
          </a:prstGeom>
          <a:solidFill>
            <a:srgbClr val="E5F5DF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323855" y="3285910"/>
            <a:ext cx="2046942" cy="276584"/>
          </a:xfrm>
          <a:prstGeom prst="rect">
            <a:avLst/>
          </a:prstGeom>
          <a:solidFill>
            <a:srgbClr val="E5F5DF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4730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44550" y="1844825"/>
            <a:ext cx="3527314" cy="1593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4550" y="4221088"/>
            <a:ext cx="5160198" cy="100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</cp:revision>
  <dcterms:created xsi:type="dcterms:W3CDTF">2022-11-09T06:57:00Z</dcterms:created>
  <dcterms:modified xsi:type="dcterms:W3CDTF">2022-11-24T15:14:55Z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