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62" r:id="rId6"/>
    <p:sldId id="263" r:id="rId7"/>
    <p:sldId id="264" r:id="rId8"/>
    <p:sldId id="265" r:id="rId9"/>
    <p:sldId id="267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446" y="53"/>
      </p:cViewPr>
      <p:guideLst>
        <p:guide orient="horz" pos="21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349" y="3861048"/>
            <a:ext cx="7153275" cy="609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712" y="1844824"/>
            <a:ext cx="516255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354397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225483" y="2463570"/>
            <a:ext cx="583200" cy="28580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9409036" y="2463570"/>
            <a:ext cx="586800" cy="28580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940525" y="3654423"/>
            <a:ext cx="1580429" cy="2476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7128954" y="3702056"/>
            <a:ext cx="2135398" cy="30300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1"/>
          <p:cNvSpPr/>
          <p:nvPr/>
        </p:nvSpPr>
        <p:spPr bwMode="white">
          <a:xfrm>
            <a:off x="1271464" y="3140968"/>
            <a:ext cx="2736304" cy="3960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6" name="Rectangle 12"/>
          <p:cNvSpPr/>
          <p:nvPr/>
        </p:nvSpPr>
        <p:spPr bwMode="white">
          <a:xfrm>
            <a:off x="7320136" y="3140967"/>
            <a:ext cx="2808312" cy="37800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2888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806574" y="1349396"/>
            <a:ext cx="580760" cy="2669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558045" y="1349396"/>
            <a:ext cx="571239" cy="2669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280954" y="1349396"/>
            <a:ext cx="609322" cy="2669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060987" y="1349396"/>
            <a:ext cx="580760" cy="2669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928411" y="2007128"/>
            <a:ext cx="1868642" cy="12058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3503712" y="2007128"/>
            <a:ext cx="2131817" cy="12058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4"/>
          <p:cNvSpPr/>
          <p:nvPr/>
        </p:nvSpPr>
        <p:spPr bwMode="white">
          <a:xfrm>
            <a:off x="6501910" y="2007128"/>
            <a:ext cx="1793895" cy="12058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8" name="Rectangle 17"/>
          <p:cNvSpPr/>
          <p:nvPr/>
        </p:nvSpPr>
        <p:spPr bwMode="white">
          <a:xfrm>
            <a:off x="9192345" y="2007128"/>
            <a:ext cx="1868642" cy="12058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548680"/>
            <a:ext cx="11520000" cy="24940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177880" y="1504259"/>
            <a:ext cx="238016" cy="25800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7119434" y="1504259"/>
            <a:ext cx="161851" cy="25800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822971" y="1494704"/>
            <a:ext cx="247537" cy="2675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168359" y="2392949"/>
            <a:ext cx="238016" cy="2675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719566" y="2392949"/>
            <a:ext cx="609322" cy="2675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1003863" y="2392949"/>
            <a:ext cx="238016" cy="26756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360" y="548680"/>
            <a:ext cx="11520000" cy="323688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878037" y="2132856"/>
            <a:ext cx="4617520" cy="112755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368" y="476672"/>
            <a:ext cx="11520000" cy="267665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292458" y="1495897"/>
            <a:ext cx="247537" cy="2857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196260" y="1495897"/>
            <a:ext cx="247537" cy="2857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606971" y="2219833"/>
            <a:ext cx="171371" cy="2762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006508" y="2219833"/>
            <a:ext cx="247537" cy="2762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919830" y="2219833"/>
            <a:ext cx="247537" cy="2762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6633880" y="2219833"/>
            <a:ext cx="247537" cy="27623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475" y="4048760"/>
            <a:ext cx="3111500" cy="1903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TM5NjVjNGFlOTRkOGY4YmYwZjdlOTY3YjUyNmU5N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2022-11-09T06:57:00Z</dcterms:created>
  <dcterms:modified xsi:type="dcterms:W3CDTF">2022-11-24T15:15:08Z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