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4487" y="3861048"/>
            <a:ext cx="8001000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610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6004" y="2134205"/>
            <a:ext cx="609322" cy="27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7475" y="2134205"/>
            <a:ext cx="609322" cy="27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8946" y="2134205"/>
            <a:ext cx="609322" cy="27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60417" y="2134205"/>
            <a:ext cx="609322" cy="27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651230" y="2663876"/>
            <a:ext cx="2184249" cy="126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3469282" y="2663876"/>
            <a:ext cx="2100237" cy="126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6230273" y="2663876"/>
            <a:ext cx="2100237" cy="126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9048328" y="2708920"/>
            <a:ext cx="2016224" cy="121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7" grpId="0" animBg="1"/>
      <p:bldP spid="40" grpId="0" animBg="1"/>
      <p:bldP spid="43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7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3071664" y="1412776"/>
            <a:ext cx="1728192" cy="124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15350" y="1412776"/>
            <a:ext cx="1707617" cy="124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58599" y="2701255"/>
            <a:ext cx="228495" cy="171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85442" y="2701255"/>
            <a:ext cx="228495" cy="171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41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0045" y="1700808"/>
            <a:ext cx="4807933" cy="110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884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47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797" y="1820064"/>
            <a:ext cx="4828155" cy="225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8260" y="1791482"/>
            <a:ext cx="4716292" cy="163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2022-11-09T06:57:00Z</dcterms:created>
  <dcterms:modified xsi:type="dcterms:W3CDTF">2022-11-24T15:16:13Z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