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446" y="53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335" y="3789040"/>
            <a:ext cx="3743325" cy="6572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336" y="1844824"/>
            <a:ext cx="4505325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4220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978277" y="3502009"/>
            <a:ext cx="8701884" cy="390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075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41971" y="1278857"/>
            <a:ext cx="1866049" cy="35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18202" y="1870946"/>
            <a:ext cx="2408727" cy="353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22930" y="2491684"/>
            <a:ext cx="609322" cy="26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51492" y="3093323"/>
            <a:ext cx="761652" cy="26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1879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2326" y="1249619"/>
            <a:ext cx="418909" cy="267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43467" y="1249619"/>
            <a:ext cx="238016" cy="267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23235" y="1249619"/>
            <a:ext cx="247537" cy="267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92326" y="1841258"/>
            <a:ext cx="418909" cy="267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52987" y="1841258"/>
            <a:ext cx="228495" cy="267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42343" y="1841258"/>
            <a:ext cx="790214" cy="267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353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13872" y="3244482"/>
            <a:ext cx="380826" cy="276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76672"/>
            <a:ext cx="11520000" cy="3506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29244" y="3411567"/>
            <a:ext cx="342743" cy="323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2004" y="3421096"/>
            <a:ext cx="361785" cy="29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568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13</cp:revision>
  <dcterms:created xsi:type="dcterms:W3CDTF">2022-11-09T06:57:00Z</dcterms:created>
  <dcterms:modified xsi:type="dcterms:W3CDTF">2022-11-24T12:13:55Z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