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844824"/>
            <a:ext cx="5162550" cy="1638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3789040"/>
            <a:ext cx="4600575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817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6308" y="2376686"/>
            <a:ext cx="576000" cy="27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4776" y="2376686"/>
            <a:ext cx="601344" cy="27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91822" y="4014275"/>
            <a:ext cx="571239" cy="24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38037" y="4014275"/>
            <a:ext cx="571239" cy="24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72264" y="4014275"/>
            <a:ext cx="571239" cy="247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1"/>
          <p:cNvSpPr/>
          <p:nvPr/>
        </p:nvSpPr>
        <p:spPr bwMode="white">
          <a:xfrm>
            <a:off x="1199456" y="3140968"/>
            <a:ext cx="1512168" cy="67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2"/>
          <p:cNvSpPr/>
          <p:nvPr/>
        </p:nvSpPr>
        <p:spPr bwMode="white">
          <a:xfrm>
            <a:off x="4943872" y="3140968"/>
            <a:ext cx="2016224" cy="58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3"/>
          <p:cNvSpPr/>
          <p:nvPr/>
        </p:nvSpPr>
        <p:spPr bwMode="white">
          <a:xfrm>
            <a:off x="8688288" y="3140968"/>
            <a:ext cx="2016224" cy="58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10318588" y="2364673"/>
            <a:ext cx="601948" cy="344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265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563194" y="1509198"/>
            <a:ext cx="609322" cy="267691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5343227" y="1509198"/>
            <a:ext cx="428429" cy="267691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7875723" y="1509198"/>
            <a:ext cx="609322" cy="267691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2563194" y="2044582"/>
            <a:ext cx="599801" cy="258131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5219459" y="2044582"/>
            <a:ext cx="599801" cy="258131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white">
          <a:xfrm>
            <a:off x="7875723" y="2044582"/>
            <a:ext cx="609322" cy="258131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9644"/>
          <a:stretch/>
        </p:blipFill>
        <p:spPr>
          <a:xfrm>
            <a:off x="10776520" y="1509198"/>
            <a:ext cx="766592" cy="4261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19644"/>
          <a:stretch/>
        </p:blipFill>
        <p:spPr>
          <a:xfrm>
            <a:off x="10776520" y="1935350"/>
            <a:ext cx="766592" cy="426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847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78037" y="4221088"/>
            <a:ext cx="7007206" cy="988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120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0649" y="2557133"/>
            <a:ext cx="571239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58202" y="2557133"/>
            <a:ext cx="542677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57012" y="2557133"/>
            <a:ext cx="561719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66004" y="2557133"/>
            <a:ext cx="571239" cy="2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5822" y="3158367"/>
            <a:ext cx="2208793" cy="35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425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16</cp:revision>
  <dcterms:created xsi:type="dcterms:W3CDTF">2022-11-09T06:57:00Z</dcterms:created>
  <dcterms:modified xsi:type="dcterms:W3CDTF">2022-11-24T12:15:09Z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