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8" y="3717032"/>
            <a:ext cx="6019800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6" y="1844824"/>
            <a:ext cx="45053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075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1301" y="1371688"/>
            <a:ext cx="247537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5797" y="1371688"/>
            <a:ext cx="238016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75698" y="1371688"/>
            <a:ext cx="399867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7599" y="2066753"/>
            <a:ext cx="733090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7648" y="2076275"/>
            <a:ext cx="238016" cy="25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08987" y="2066753"/>
            <a:ext cx="257057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81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4236" y="2781754"/>
            <a:ext cx="761652" cy="34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94169" y="2781754"/>
            <a:ext cx="771173" cy="34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2037" y="4772508"/>
            <a:ext cx="761652" cy="34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2285" y="4772508"/>
            <a:ext cx="771173" cy="34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12946" y="4772508"/>
            <a:ext cx="771173" cy="34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78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8558" y="1676867"/>
            <a:ext cx="257057" cy="21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1748" y="1629240"/>
            <a:ext cx="266578" cy="20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90210" y="1629240"/>
            <a:ext cx="266578" cy="20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6772" y="2610352"/>
            <a:ext cx="257057" cy="20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2161" y="2610352"/>
            <a:ext cx="257057" cy="20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09252" y="2610352"/>
            <a:ext cx="257057" cy="20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78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9235" y="3568469"/>
            <a:ext cx="361785" cy="34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27896" y="3577995"/>
            <a:ext cx="380826" cy="31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476672"/>
            <a:ext cx="11520000" cy="1959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028" y="1052736"/>
            <a:ext cx="8602339" cy="131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374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14</cp:revision>
  <dcterms:created xsi:type="dcterms:W3CDTF">2022-11-09T06:57:00Z</dcterms:created>
  <dcterms:modified xsi:type="dcterms:W3CDTF">2022-11-24T12:13:36Z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