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8" r:id="rId3"/>
    <p:sldId id="261" r:id="rId4"/>
    <p:sldId id="263" r:id="rId5"/>
    <p:sldId id="264" r:id="rId6"/>
    <p:sldId id="265" r:id="rId7"/>
    <p:sldId id="267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5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2" d="100"/>
          <a:sy n="82" d="100"/>
        </p:scale>
        <p:origin x="691" y="58"/>
      </p:cViewPr>
      <p:guideLst>
        <p:guide orient="horz" pos="2165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2135" y="3861048"/>
            <a:ext cx="8467725" cy="6477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3336" y="1844824"/>
            <a:ext cx="4505325" cy="16478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368" y="548680"/>
            <a:ext cx="11520000" cy="288518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 descr="1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83432" y="3501008"/>
            <a:ext cx="11520000" cy="257383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2"/>
          <p:cNvSpPr/>
          <p:nvPr/>
        </p:nvSpPr>
        <p:spPr bwMode="white">
          <a:xfrm>
            <a:off x="8112224" y="2742489"/>
            <a:ext cx="2232248" cy="7249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2"/>
          <p:cNvSpPr/>
          <p:nvPr/>
        </p:nvSpPr>
        <p:spPr bwMode="white">
          <a:xfrm>
            <a:off x="8112223" y="4062978"/>
            <a:ext cx="1728193" cy="7249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2"/>
          <p:cNvSpPr/>
          <p:nvPr/>
        </p:nvSpPr>
        <p:spPr bwMode="white">
          <a:xfrm>
            <a:off x="1343472" y="5353758"/>
            <a:ext cx="1584176" cy="7249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360" y="548680"/>
            <a:ext cx="11520000" cy="281461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030037" y="2008464"/>
            <a:ext cx="238016" cy="1908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879976" y="2008463"/>
            <a:ext cx="243945" cy="1526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9770335" y="2008464"/>
            <a:ext cx="228495" cy="1908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220450" y="2600010"/>
            <a:ext cx="228495" cy="1717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762136" y="2600010"/>
            <a:ext cx="238016" cy="1717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9960748" y="2600010"/>
            <a:ext cx="238016" cy="1717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360" y="476672"/>
            <a:ext cx="11520000" cy="456648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1344550" y="3212977"/>
            <a:ext cx="4246214" cy="17253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2636912"/>
            <a:ext cx="5924403" cy="27948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368" y="476672"/>
            <a:ext cx="11520000" cy="293085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864359" y="1803671"/>
            <a:ext cx="6083702" cy="3532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864359" y="2997015"/>
            <a:ext cx="4617520" cy="3532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2689" y="476672"/>
            <a:ext cx="889415" cy="33337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00456" y="444217"/>
            <a:ext cx="1224136" cy="3333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4475" y="4048760"/>
            <a:ext cx="3111500" cy="190373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1440961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0" baseType="lpstr">
      <vt:lpstr>宋体</vt:lpstr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seeds</cp:lastModifiedBy>
  <cp:revision>14</cp:revision>
  <dcterms:created xsi:type="dcterms:W3CDTF">2022-11-09T06:57:00Z</dcterms:created>
  <dcterms:modified xsi:type="dcterms:W3CDTF">2022-11-24T12:13:04Z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00C7B5907ABC47A6B1C884A24083AD10</vt:lpwstr>
  </property>
</Properties>
</file>