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3" r:id="rId5"/>
    <p:sldId id="264" r:id="rId6"/>
    <p:sldId id="265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336" y="1844824"/>
            <a:ext cx="4505325" cy="1647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923" y="3861048"/>
            <a:ext cx="5772150" cy="65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3329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42500" y="2532954"/>
            <a:ext cx="247537" cy="26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27194" y="2532954"/>
            <a:ext cx="238016" cy="26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56483" y="3067182"/>
            <a:ext cx="418909" cy="26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432" y="4221088"/>
            <a:ext cx="11520000" cy="1403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8619002" y="4507446"/>
            <a:ext cx="238016" cy="257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0294638" y="4507446"/>
            <a:ext cx="228495" cy="257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2835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2539996" y="1908678"/>
            <a:ext cx="485553" cy="305494"/>
          </a:xfrm>
          <a:prstGeom prst="rect">
            <a:avLst/>
          </a:prstGeom>
          <a:solidFill>
            <a:srgbClr val="FCDEF0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 bwMode="white">
          <a:xfrm>
            <a:off x="6043599" y="1880038"/>
            <a:ext cx="495074" cy="315041"/>
          </a:xfrm>
          <a:prstGeom prst="rect">
            <a:avLst/>
          </a:prstGeom>
          <a:solidFill>
            <a:srgbClr val="FCDEF0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 bwMode="white">
          <a:xfrm>
            <a:off x="9842343" y="1899131"/>
            <a:ext cx="266578" cy="295948"/>
          </a:xfrm>
          <a:prstGeom prst="rect">
            <a:avLst/>
          </a:prstGeom>
          <a:solidFill>
            <a:srgbClr val="FCDEF0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 bwMode="white">
          <a:xfrm>
            <a:off x="2844657" y="2338280"/>
            <a:ext cx="266578" cy="315041"/>
          </a:xfrm>
          <a:prstGeom prst="rect">
            <a:avLst/>
          </a:prstGeom>
          <a:solidFill>
            <a:srgbClr val="FCDEF0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 bwMode="white">
          <a:xfrm>
            <a:off x="6053120" y="2338280"/>
            <a:ext cx="485553" cy="315041"/>
          </a:xfrm>
          <a:prstGeom prst="rect">
            <a:avLst/>
          </a:prstGeom>
          <a:solidFill>
            <a:srgbClr val="FCDEF0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 bwMode="white">
          <a:xfrm>
            <a:off x="9661450" y="2347827"/>
            <a:ext cx="456991" cy="305494"/>
          </a:xfrm>
          <a:prstGeom prst="rect">
            <a:avLst/>
          </a:prstGeom>
          <a:solidFill>
            <a:srgbClr val="FCDEF0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802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74996" y="1201040"/>
            <a:ext cx="399867" cy="343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61541" y="1744316"/>
            <a:ext cx="409388" cy="343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96748" y="2278061"/>
            <a:ext cx="761652" cy="343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46831" y="2278061"/>
            <a:ext cx="771173" cy="343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05938" y="2811807"/>
            <a:ext cx="761652" cy="343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603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878037" y="2492896"/>
            <a:ext cx="5721917" cy="1539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4947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12</cp:revision>
  <dcterms:created xsi:type="dcterms:W3CDTF">2022-11-09T06:57:00Z</dcterms:created>
  <dcterms:modified xsi:type="dcterms:W3CDTF">2022-11-24T12:12:26Z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