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47" y="3861048"/>
            <a:ext cx="6362700" cy="62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610" y="2204864"/>
            <a:ext cx="4676775" cy="125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860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43202" y="2760272"/>
            <a:ext cx="3436958" cy="3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28888" y="3789808"/>
            <a:ext cx="3122776" cy="39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267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76558" y="1314881"/>
            <a:ext cx="818776" cy="542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67037" y="2153091"/>
            <a:ext cx="637884" cy="523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67037" y="2991301"/>
            <a:ext cx="675966" cy="581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458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76252" y="1962787"/>
            <a:ext cx="304661" cy="400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28186" y="1972313"/>
            <a:ext cx="180892" cy="390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89640" y="1962787"/>
            <a:ext cx="304661" cy="400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57079" y="2705844"/>
            <a:ext cx="390347" cy="352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37574" y="2715371"/>
            <a:ext cx="390347" cy="333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27591" y="2705844"/>
            <a:ext cx="390347" cy="352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817607" y="2715371"/>
            <a:ext cx="390347" cy="333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14533" y="3372691"/>
            <a:ext cx="390347" cy="333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09343" y="3372691"/>
            <a:ext cx="399867" cy="333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94632" y="3372691"/>
            <a:ext cx="390347" cy="342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08483" y="3372691"/>
            <a:ext cx="390347" cy="333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03293" y="3372691"/>
            <a:ext cx="399867" cy="333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416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89773" y="2538061"/>
            <a:ext cx="637884" cy="26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74996" y="2433083"/>
            <a:ext cx="533157" cy="486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66930" y="3406517"/>
            <a:ext cx="352264" cy="30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22533" y="3387430"/>
            <a:ext cx="380826" cy="324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1901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24252" y="677313"/>
            <a:ext cx="238016" cy="26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91029" y="1365228"/>
            <a:ext cx="361785" cy="257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48550" y="2024479"/>
            <a:ext cx="409388" cy="26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727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13</cp:revision>
  <dcterms:created xsi:type="dcterms:W3CDTF">2022-11-09T06:57:00Z</dcterms:created>
  <dcterms:modified xsi:type="dcterms:W3CDTF">2022-11-24T12:03:28Z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