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0" y="2204864"/>
            <a:ext cx="4676775" cy="125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61" y="3842370"/>
            <a:ext cx="517207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176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0004" y="2059455"/>
            <a:ext cx="409388" cy="35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1789" y="3651773"/>
            <a:ext cx="409388" cy="35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335360" y="548680"/>
            <a:ext cx="11520000" cy="3121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5211" y="1761128"/>
            <a:ext cx="609322" cy="29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1194" y="1961612"/>
            <a:ext cx="799735" cy="31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4384" y="2248017"/>
            <a:ext cx="1399537" cy="29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4070" y="2458047"/>
            <a:ext cx="1104396" cy="35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525" y="2725359"/>
            <a:ext cx="780694" cy="30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61079" y="2992670"/>
            <a:ext cx="771173" cy="35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4384" y="3212247"/>
            <a:ext cx="1399537" cy="30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391517"/>
            <a:ext cx="1564556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7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5029" y="4123660"/>
            <a:ext cx="3808264" cy="92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7079" y="4123660"/>
            <a:ext cx="4722247" cy="92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476672"/>
            <a:ext cx="11520000" cy="269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9887" y="1725744"/>
            <a:ext cx="6341529" cy="15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92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