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3789040"/>
            <a:ext cx="5734050" cy="6572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837" y="1772816"/>
            <a:ext cx="7439025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5160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62136" y="5069754"/>
            <a:ext cx="428429" cy="362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108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33905" y="1717193"/>
            <a:ext cx="599801" cy="267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09145" y="1717193"/>
            <a:ext cx="599801" cy="267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4429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8822" y="3810698"/>
            <a:ext cx="609322" cy="266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33880" y="4344142"/>
            <a:ext cx="418909" cy="276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4309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51756" y="3999775"/>
            <a:ext cx="218975" cy="23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609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15</cp:revision>
  <dcterms:created xsi:type="dcterms:W3CDTF">2022-11-09T06:57:00Z</dcterms:created>
  <dcterms:modified xsi:type="dcterms:W3CDTF">2022-11-24T12:06:14Z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