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696" y="3861048"/>
            <a:ext cx="5476875" cy="647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837" y="1772816"/>
            <a:ext cx="7439025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960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1087" y="1745905"/>
            <a:ext cx="742611" cy="24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7632" y="1745905"/>
            <a:ext cx="742611" cy="24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33946" y="1745905"/>
            <a:ext cx="742611" cy="24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9781" y="1745905"/>
            <a:ext cx="742611" cy="24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57318" y="2490267"/>
            <a:ext cx="561719" cy="334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11830" y="3902647"/>
            <a:ext cx="4093884" cy="27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138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05277" y="2041113"/>
            <a:ext cx="4065322" cy="352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409" y="2564904"/>
            <a:ext cx="8424936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507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95359" y="2131043"/>
            <a:ext cx="3078791" cy="314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7806" y="2826902"/>
            <a:ext cx="3006346" cy="314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48153" y="3522762"/>
            <a:ext cx="761652" cy="266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939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9470" y="3500755"/>
            <a:ext cx="10496550" cy="2571750"/>
          </a:xfrm>
          <a:prstGeom prst="rect">
            <a:avLst/>
          </a:prstGeom>
        </p:spPr>
      </p:pic>
      <p:sp useBgFill="1">
        <p:nvSpPr>
          <p:cNvPr id="8" name="Rectangle 2"/>
          <p:cNvSpPr/>
          <p:nvPr/>
        </p:nvSpPr>
        <p:spPr bwMode="white">
          <a:xfrm>
            <a:off x="1703705" y="4509135"/>
            <a:ext cx="1374140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4007485" y="4580890"/>
            <a:ext cx="1912620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6384290" y="4653280"/>
            <a:ext cx="1912620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4079875" y="5445125"/>
            <a:ext cx="778510" cy="5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5880100" y="5445125"/>
            <a:ext cx="929640" cy="5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2"/>
          <p:cNvSpPr/>
          <p:nvPr/>
        </p:nvSpPr>
        <p:spPr bwMode="white">
          <a:xfrm>
            <a:off x="7824470" y="5445125"/>
            <a:ext cx="894715" cy="5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628.593700787402,&quot;width&quot;:18141.732283464567}"/>
</p:tagLst>
</file>

<file path=ppt/tags/tag2.xml><?xml version="1.0" encoding="utf-8"?>
<p:tagLst xmlns:p="http://schemas.openxmlformats.org/presentationml/2006/main">
  <p:tag name="KSO_WM_UNIT_PLACING_PICTURE_USER_VIEWPORT" val="{&quot;height&quot;:4050,&quot;width&quot;:16530}"/>
</p:tagLst>
</file>

<file path=ppt/tags/tag3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14</cp:revision>
  <dcterms:created xsi:type="dcterms:W3CDTF">2022-11-09T06:57:00Z</dcterms:created>
  <dcterms:modified xsi:type="dcterms:W3CDTF">2022-11-29T06:10:12Z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