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1" r:id="rId4"/>
    <p:sldId id="262" r:id="rId5"/>
    <p:sldId id="263" r:id="rId6"/>
    <p:sldId id="264" r:id="rId7"/>
    <p:sldId id="266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446" y="53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55852-CE74-40CC-A6E6-D831AC194235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2920A-F7A0-49E4-ABFF-B80CE16A01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301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2920A-F7A0-49E4-ABFF-B80CE16A010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5399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696" y="3861048"/>
            <a:ext cx="5438775" cy="628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837" y="1772816"/>
            <a:ext cx="7439025" cy="165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36531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68756" y="3009575"/>
            <a:ext cx="399867" cy="343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48921" y="3028651"/>
            <a:ext cx="409388" cy="305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06244" y="3667721"/>
            <a:ext cx="399867" cy="333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19500" y="3667721"/>
            <a:ext cx="399867" cy="324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40807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11128" y="4004447"/>
            <a:ext cx="609322" cy="266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33773" y="4004447"/>
            <a:ext cx="780694" cy="266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89574" y="4004447"/>
            <a:ext cx="790214" cy="266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45872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54070" y="2651082"/>
            <a:ext cx="8863735" cy="762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36365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95268" y="2500177"/>
            <a:ext cx="790214" cy="267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43797" y="3139682"/>
            <a:ext cx="3541685" cy="314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43797" y="3788731"/>
            <a:ext cx="790214" cy="267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75" y="4048760"/>
            <a:ext cx="3111500" cy="190373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8197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</Words>
  <Application>Microsoft Office PowerPoint</Application>
  <PresentationFormat>宽屏</PresentationFormat>
  <Paragraphs>1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等线</vt:lpstr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13</cp:revision>
  <dcterms:created xsi:type="dcterms:W3CDTF">2022-11-09T06:57:00Z</dcterms:created>
  <dcterms:modified xsi:type="dcterms:W3CDTF">2022-11-24T12:04:35Z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