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2245" y="3789040"/>
            <a:ext cx="7448550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45" y="1844824"/>
            <a:ext cx="66865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927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6244" y="2350085"/>
            <a:ext cx="399867" cy="34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7715" y="2369147"/>
            <a:ext cx="399867" cy="31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7285" y="2998210"/>
            <a:ext cx="399867" cy="34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0938" y="2988678"/>
            <a:ext cx="399867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5004" y="3007741"/>
            <a:ext cx="399867" cy="32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08657" y="2988678"/>
            <a:ext cx="399867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1120" y="4294459"/>
            <a:ext cx="399867" cy="34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90078" y="4284928"/>
            <a:ext cx="399867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58045" y="4942584"/>
            <a:ext cx="399867" cy="34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28624" y="4933053"/>
            <a:ext cx="399867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99202" y="4952115"/>
            <a:ext cx="409388" cy="31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354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4632" y="1286657"/>
            <a:ext cx="399867" cy="34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4632" y="1934645"/>
            <a:ext cx="399867" cy="34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2847" y="2592162"/>
            <a:ext cx="399867" cy="314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8616" y="3221092"/>
            <a:ext cx="761652" cy="35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56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09541" y="2478680"/>
            <a:ext cx="409388" cy="362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5840" y="2907682"/>
            <a:ext cx="378000" cy="362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2175" y="3357245"/>
            <a:ext cx="41211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167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53740" y="1772816"/>
            <a:ext cx="3874909" cy="1804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2022-11-09T06:57:00Z</dcterms:created>
  <dcterms:modified xsi:type="dcterms:W3CDTF">2022-11-24T15:07:15Z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