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446" y="53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799" y="3861048"/>
            <a:ext cx="4857750" cy="6191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911" y="1772816"/>
            <a:ext cx="4581525" cy="1695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45955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71764" y="3933366"/>
            <a:ext cx="371305" cy="276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42806" y="4295670"/>
            <a:ext cx="238016" cy="238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1417" y="4581700"/>
            <a:ext cx="418909" cy="276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25814" y="4581700"/>
            <a:ext cx="266578" cy="266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73087" y="4581700"/>
            <a:ext cx="257057" cy="266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10971" y="4543563"/>
            <a:ext cx="399867" cy="34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86673" y="4581700"/>
            <a:ext cx="238016" cy="266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015037" y="4543563"/>
            <a:ext cx="399867" cy="34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2532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78037" y="1124745"/>
            <a:ext cx="5169719" cy="1138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44170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335029" y="1898137"/>
            <a:ext cx="3884429" cy="1123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335029" y="3739365"/>
            <a:ext cx="3884429" cy="1154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4483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3162996" y="3977586"/>
            <a:ext cx="257057" cy="25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05607" y="4588099"/>
            <a:ext cx="228495" cy="25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28639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15</cp:revision>
  <dcterms:created xsi:type="dcterms:W3CDTF">2022-11-09T06:57:00Z</dcterms:created>
  <dcterms:modified xsi:type="dcterms:W3CDTF">2022-11-24T12:25:46Z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