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616" y="3861048"/>
            <a:ext cx="4619625" cy="68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16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9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467" y="2795973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4343" y="2805495"/>
            <a:ext cx="24753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7615" y="2795973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3268" y="3719649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4343" y="3719649"/>
            <a:ext cx="24753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7136" y="3719649"/>
            <a:ext cx="247537" cy="27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98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334" y="1329558"/>
            <a:ext cx="1152000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1202" y="1329558"/>
            <a:ext cx="1152000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7549" y="1339081"/>
            <a:ext cx="1104396" cy="25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529" y="1872364"/>
            <a:ext cx="1368152" cy="170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6397" y="1881886"/>
            <a:ext cx="1368152" cy="164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2264" y="1881886"/>
            <a:ext cx="1368152" cy="164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21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156" y="1904334"/>
            <a:ext cx="930564" cy="15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5591" y="1904334"/>
            <a:ext cx="897330" cy="15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4391" y="1904334"/>
            <a:ext cx="900000" cy="15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1530806" y="3288633"/>
            <a:ext cx="247537" cy="190937"/>
          </a:xfrm>
          <a:prstGeom prst="rect">
            <a:avLst/>
          </a:prstGeom>
          <a:solidFill>
            <a:srgbClr val="FDE9C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 bwMode="white">
          <a:xfrm>
            <a:off x="5043929" y="3288633"/>
            <a:ext cx="238016" cy="190937"/>
          </a:xfrm>
          <a:prstGeom prst="rect">
            <a:avLst/>
          </a:prstGeom>
          <a:solidFill>
            <a:srgbClr val="FDE9C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 bwMode="white">
          <a:xfrm>
            <a:off x="8528491" y="3288633"/>
            <a:ext cx="247537" cy="190937"/>
          </a:xfrm>
          <a:prstGeom prst="rect">
            <a:avLst/>
          </a:prstGeom>
          <a:solidFill>
            <a:srgbClr val="FDE9C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2567609" y="2276873"/>
            <a:ext cx="14401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023992" y="2276873"/>
            <a:ext cx="21602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9552384" y="2234487"/>
            <a:ext cx="144016" cy="40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59" y="476672"/>
            <a:ext cx="11520000" cy="609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20336" y="2636912"/>
            <a:ext cx="20882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343472" y="4869160"/>
            <a:ext cx="475252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816080" y="4819908"/>
            <a:ext cx="4824536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18</cp:revision>
  <dcterms:created xsi:type="dcterms:W3CDTF">2022-11-09T06:57:00Z</dcterms:created>
  <dcterms:modified xsi:type="dcterms:W3CDTF">2022-11-24T15:13:42Z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