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2749" y="3861048"/>
            <a:ext cx="4895850" cy="609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11" y="1772816"/>
            <a:ext cx="4581525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777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3806" y="2199051"/>
            <a:ext cx="1161520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9674" y="2199051"/>
            <a:ext cx="1171041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65541" y="2199051"/>
            <a:ext cx="1152000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408" y="2723736"/>
            <a:ext cx="1224136" cy="1602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1928" y="2714196"/>
            <a:ext cx="1178801" cy="171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08275" y="2714196"/>
            <a:ext cx="1178801" cy="171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4578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3938" y="1893743"/>
            <a:ext cx="5760000" cy="110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7360" y="4011503"/>
            <a:ext cx="447471" cy="27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9576" y="4011503"/>
            <a:ext cx="276356" cy="30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4021" y="4011503"/>
            <a:ext cx="247537" cy="27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00814" y="4011503"/>
            <a:ext cx="247537" cy="27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29112" y="3973345"/>
            <a:ext cx="390347" cy="34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23789" y="4011503"/>
            <a:ext cx="238016" cy="27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42566" y="3973345"/>
            <a:ext cx="399867" cy="34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58533" y="4669726"/>
            <a:ext cx="3513123" cy="35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357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8516" y="1202200"/>
            <a:ext cx="5227483" cy="1578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83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5029" y="2680204"/>
            <a:ext cx="3884429" cy="154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4550" y="4931432"/>
            <a:ext cx="5893289" cy="35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15</cp:revision>
  <dcterms:created xsi:type="dcterms:W3CDTF">2022-11-09T06:57:00Z</dcterms:created>
  <dcterms:modified xsi:type="dcterms:W3CDTF">2022-11-24T15:13:24Z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