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0" r:id="rId13"/>
    <p:sldId id="257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1998" y="73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6672"/>
            <a:ext cx="8640000" cy="59570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916832"/>
            <a:ext cx="316835" cy="3168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262" y="1944326"/>
            <a:ext cx="261847" cy="26184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955017"/>
            <a:ext cx="316835" cy="3168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809" y="1886312"/>
            <a:ext cx="316835" cy="3168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593" y="2852936"/>
            <a:ext cx="316835" cy="3168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5" y="3893517"/>
            <a:ext cx="385306" cy="3168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858" y="3884092"/>
            <a:ext cx="238043" cy="23804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844" y="3885258"/>
            <a:ext cx="316835" cy="3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369" y="3844695"/>
            <a:ext cx="316835" cy="3168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951" y="4365104"/>
            <a:ext cx="316835" cy="3168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877" y="5198695"/>
            <a:ext cx="3629203" cy="3168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349" y="5637940"/>
            <a:ext cx="3629203" cy="394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349" y="6080858"/>
            <a:ext cx="3629203" cy="3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9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8640000" cy="19046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420" y="2027580"/>
            <a:ext cx="383371" cy="3833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836" y="2103255"/>
            <a:ext cx="383371" cy="38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1246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期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测试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卷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000" cy="51914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715799"/>
            <a:ext cx="428625" cy="428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457" y="2715799"/>
            <a:ext cx="428625" cy="428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139" y="2715798"/>
            <a:ext cx="428625" cy="428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840" y="2996951"/>
            <a:ext cx="428625" cy="4286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147" y="2996952"/>
            <a:ext cx="752013" cy="4286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162" y="3425576"/>
            <a:ext cx="428625" cy="4286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445799"/>
            <a:ext cx="864096" cy="4286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874424"/>
            <a:ext cx="428625" cy="4286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527" y="4595986"/>
            <a:ext cx="428625" cy="4286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619" y="4609149"/>
            <a:ext cx="428625" cy="4286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977" y="4587634"/>
            <a:ext cx="428625" cy="4286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856" y="5237807"/>
            <a:ext cx="428625" cy="4286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790" y="5203345"/>
            <a:ext cx="428625" cy="4286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82" y="5241445"/>
            <a:ext cx="428625" cy="428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640000" cy="34606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620688"/>
            <a:ext cx="428625" cy="428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099" y="664890"/>
            <a:ext cx="428625" cy="428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036" y="1044749"/>
            <a:ext cx="428625" cy="428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259061"/>
            <a:ext cx="428625" cy="4286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259061"/>
            <a:ext cx="428625" cy="4286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774" y="1259060"/>
            <a:ext cx="428625" cy="4286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868" y="1687685"/>
            <a:ext cx="428625" cy="4286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581" y="1687685"/>
            <a:ext cx="428625" cy="4286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504" y="2155584"/>
            <a:ext cx="428625" cy="4286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887" y="2097593"/>
            <a:ext cx="428625" cy="4286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631" y="2526218"/>
            <a:ext cx="428625" cy="4286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243" y="2750460"/>
            <a:ext cx="428625" cy="4286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035" y="3724748"/>
            <a:ext cx="428625" cy="4286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295" y="3745138"/>
            <a:ext cx="42862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9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332656"/>
            <a:ext cx="8640000" cy="60622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644" y="980728"/>
            <a:ext cx="428625" cy="428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772816"/>
            <a:ext cx="428625" cy="428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3427288"/>
            <a:ext cx="428625" cy="4286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367" y="4365104"/>
            <a:ext cx="428625" cy="4286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5589240"/>
            <a:ext cx="42862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5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548680"/>
            <a:ext cx="8640000" cy="48320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778" y="1556792"/>
            <a:ext cx="428625" cy="2880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544241"/>
            <a:ext cx="428625" cy="2880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062" y="1522165"/>
            <a:ext cx="428625" cy="2880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771" y="1522165"/>
            <a:ext cx="428625" cy="2880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778" y="1844824"/>
            <a:ext cx="428625" cy="2880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844" y="1897063"/>
            <a:ext cx="428625" cy="2880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381" y="1897063"/>
            <a:ext cx="428625" cy="2880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528" y="1897063"/>
            <a:ext cx="428625" cy="2880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928" y="2856493"/>
            <a:ext cx="216403" cy="21640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718" y="2856492"/>
            <a:ext cx="216403" cy="21640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2856491"/>
            <a:ext cx="216403" cy="21640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927" y="3429000"/>
            <a:ext cx="216403" cy="21640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153" y="3438021"/>
            <a:ext cx="216403" cy="21640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713" y="3438021"/>
            <a:ext cx="216403" cy="21640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682" y="4404865"/>
            <a:ext cx="261847" cy="26184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821" y="4404865"/>
            <a:ext cx="261847" cy="26184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866" y="4404865"/>
            <a:ext cx="261847" cy="2618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931" y="5013176"/>
            <a:ext cx="261847" cy="26184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325" y="5013175"/>
            <a:ext cx="261847" cy="26184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066" y="4981031"/>
            <a:ext cx="288032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5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8640000" cy="64368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186" y="3736146"/>
            <a:ext cx="316835" cy="3168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3737827"/>
            <a:ext cx="316835" cy="3168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507" y="6237312"/>
            <a:ext cx="316835" cy="3168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082" y="6300614"/>
            <a:ext cx="238043" cy="2380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690" y="6261217"/>
            <a:ext cx="316835" cy="3168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111" y="6300614"/>
            <a:ext cx="316835" cy="3168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030" y="6295945"/>
            <a:ext cx="316835" cy="3168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903" y="6326663"/>
            <a:ext cx="216403" cy="2164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412" y="6276446"/>
            <a:ext cx="316835" cy="3168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883" y="6261216"/>
            <a:ext cx="316835" cy="3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0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000" cy="38966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844824"/>
            <a:ext cx="316835" cy="3168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12" y="1895039"/>
            <a:ext cx="216403" cy="2164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852784"/>
            <a:ext cx="316835" cy="3168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344" y="1834496"/>
            <a:ext cx="316835" cy="3168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643" y="2252197"/>
            <a:ext cx="316835" cy="3168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645024"/>
            <a:ext cx="316835" cy="3168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232" y="3695240"/>
            <a:ext cx="216403" cy="2164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929" y="3629056"/>
            <a:ext cx="316835" cy="3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537" y="3667808"/>
            <a:ext cx="316835" cy="3168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049" y="4077072"/>
            <a:ext cx="316835" cy="3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0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000" cy="44254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628800"/>
            <a:ext cx="316835" cy="3168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116" y="1696770"/>
            <a:ext cx="238043" cy="2380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475" y="1617978"/>
            <a:ext cx="316835" cy="3168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459" y="1696770"/>
            <a:ext cx="316835" cy="3168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025" y="1649976"/>
            <a:ext cx="316835" cy="3168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025" y="2204864"/>
            <a:ext cx="316835" cy="3168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3429000"/>
            <a:ext cx="316835" cy="3168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037" y="3458870"/>
            <a:ext cx="238043" cy="2380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371" y="3380078"/>
            <a:ext cx="316835" cy="3168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595" y="3458870"/>
            <a:ext cx="316835" cy="3168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371" y="3923218"/>
            <a:ext cx="316835" cy="3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4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</Words>
  <Application>Microsoft Office PowerPoint</Application>
  <PresentationFormat>全屏显示(4:3)</PresentationFormat>
  <Paragraphs>1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9</cp:revision>
  <dcterms:created xsi:type="dcterms:W3CDTF">2022-11-09T06:57:19Z</dcterms:created>
  <dcterms:modified xsi:type="dcterms:W3CDTF">2025-01-05T15:24:11Z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