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259" r:id="rId4"/>
    <p:sldId id="258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1" r:id="rId13"/>
    <p:sldId id="268" r:id="rId14"/>
    <p:sldId id="257" r:id="rId15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158" y="10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91242-5975-4446-A429-085CD1D6E715}" type="datetimeFigureOut">
              <a:rPr lang="zh-CN" altLang="en-US" smtClean="0"/>
              <a:t>2025/1/6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603F5-9BAB-46EB-A906-5F6E5941030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0523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603F5-9BAB-46EB-A906-5F6E5941030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756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34429"/>
            <a:ext cx="8640000" cy="606292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324" y="3382752"/>
            <a:ext cx="338021" cy="3114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346164"/>
            <a:ext cx="338021" cy="3114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677" y="3346164"/>
            <a:ext cx="338021" cy="3114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3333612"/>
            <a:ext cx="338021" cy="31141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877" y="3933056"/>
            <a:ext cx="385035" cy="3114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382752"/>
            <a:ext cx="338021" cy="3114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896" y="3406051"/>
            <a:ext cx="307292" cy="2831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951" y="3346180"/>
            <a:ext cx="338021" cy="3114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839" y="3346164"/>
            <a:ext cx="338021" cy="3114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3933056"/>
            <a:ext cx="338021" cy="3114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5589240"/>
            <a:ext cx="360040" cy="3114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11" y="5603395"/>
            <a:ext cx="307292" cy="283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1723" y="5589240"/>
            <a:ext cx="338021" cy="31141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683" y="5554492"/>
            <a:ext cx="371823" cy="34255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6174448"/>
            <a:ext cx="338021" cy="3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3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36711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906656"/>
            <a:ext cx="338021" cy="31141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132" y="2916239"/>
            <a:ext cx="307292" cy="283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527" y="2887929"/>
            <a:ext cx="367347" cy="3114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0953" y="2857119"/>
            <a:ext cx="371823" cy="34255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7948" y="2860877"/>
            <a:ext cx="338021" cy="3114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928" y="2920403"/>
            <a:ext cx="279356" cy="25736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000" y="2928372"/>
            <a:ext cx="338021" cy="3114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100" y="2902084"/>
            <a:ext cx="338021" cy="3114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448" y="3452665"/>
            <a:ext cx="663436" cy="31141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527" y="3452665"/>
            <a:ext cx="717377" cy="31141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70" y="3460285"/>
            <a:ext cx="803114" cy="31141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485" y="3456475"/>
            <a:ext cx="773636" cy="31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71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548680"/>
            <a:ext cx="8640000" cy="27488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2348880"/>
            <a:ext cx="2952328" cy="432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120" y="2907827"/>
            <a:ext cx="2952328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5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12464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期末测试卷（一）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548680"/>
            <a:ext cx="8640000" cy="481172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2636912"/>
            <a:ext cx="409005" cy="3768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945" y="2610129"/>
            <a:ext cx="409005" cy="3768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950" y="2615741"/>
            <a:ext cx="409005" cy="3768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928" y="2986937"/>
            <a:ext cx="409005" cy="3768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719" y="3025037"/>
            <a:ext cx="409005" cy="3768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730" y="2954542"/>
            <a:ext cx="409005" cy="3768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7581" y="3573016"/>
            <a:ext cx="409005" cy="3768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808" y="4005064"/>
            <a:ext cx="409005" cy="37680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264" y="4010676"/>
            <a:ext cx="409005" cy="3768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515" y="4913548"/>
            <a:ext cx="409005" cy="37680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8803" y="4869160"/>
            <a:ext cx="409005" cy="3768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869160"/>
            <a:ext cx="409005" cy="3768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384" y="4869160"/>
            <a:ext cx="409005" cy="37680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498" y="4905815"/>
            <a:ext cx="409005" cy="37680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0133" y="4869160"/>
            <a:ext cx="409005" cy="37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0" y="620688"/>
            <a:ext cx="8640000" cy="276778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620688"/>
            <a:ext cx="409005" cy="3768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583" y="900492"/>
            <a:ext cx="371823" cy="3425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232" y="1797106"/>
            <a:ext cx="279356" cy="257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6664" y="1797105"/>
            <a:ext cx="279356" cy="2573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4894" y="1797105"/>
            <a:ext cx="279356" cy="25736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080" y="2336011"/>
            <a:ext cx="307292" cy="2831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52" y="2336011"/>
            <a:ext cx="307292" cy="2831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542" y="2336011"/>
            <a:ext cx="307292" cy="2831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540" y="2336011"/>
            <a:ext cx="2113828" cy="4194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105372"/>
            <a:ext cx="307292" cy="2831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964" y="3105372"/>
            <a:ext cx="307292" cy="2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4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12429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8840"/>
            <a:ext cx="8640000" cy="32389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2776" y="1220436"/>
            <a:ext cx="307292" cy="283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420888"/>
            <a:ext cx="307292" cy="283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8174" y="3140968"/>
            <a:ext cx="307292" cy="283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3861048"/>
            <a:ext cx="307292" cy="2831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4581128"/>
            <a:ext cx="307292" cy="2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4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620688"/>
            <a:ext cx="8640000" cy="5455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1628800"/>
            <a:ext cx="307292" cy="2831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534" y="1628800"/>
            <a:ext cx="307292" cy="283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824" y="1628800"/>
            <a:ext cx="307292" cy="283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824" y="1622351"/>
            <a:ext cx="307292" cy="283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663" y="1988840"/>
            <a:ext cx="307292" cy="2831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6533" y="1977058"/>
            <a:ext cx="307292" cy="2831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8968" y="1940899"/>
            <a:ext cx="307292" cy="2831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470" y="1966398"/>
            <a:ext cx="307292" cy="28310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6460" y="2384326"/>
            <a:ext cx="307292" cy="2831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80" y="2366038"/>
            <a:ext cx="307292" cy="2831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333" y="2363019"/>
            <a:ext cx="307292" cy="2831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66" y="2317713"/>
            <a:ext cx="307292" cy="28310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133" y="2667428"/>
            <a:ext cx="307292" cy="28310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826" y="2720994"/>
            <a:ext cx="307292" cy="28310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73" y="2720994"/>
            <a:ext cx="307292" cy="28310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66" y="2680637"/>
            <a:ext cx="307292" cy="28310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3" y="3861048"/>
            <a:ext cx="1171331" cy="8640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0585" y="3436395"/>
            <a:ext cx="307292" cy="28310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653" y="3853464"/>
            <a:ext cx="1171331" cy="8640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338" y="3412527"/>
            <a:ext cx="307292" cy="2831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268" y="3853464"/>
            <a:ext cx="1171331" cy="88116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953" y="3382513"/>
            <a:ext cx="307292" cy="28310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8381" y="3861048"/>
            <a:ext cx="1171331" cy="8811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2293" y="3436324"/>
            <a:ext cx="307292" cy="28310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489" y="5778577"/>
            <a:ext cx="836039" cy="28310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461" y="5762044"/>
            <a:ext cx="836039" cy="47184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7383" y="5706047"/>
            <a:ext cx="770854" cy="47184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853" y="5772613"/>
            <a:ext cx="836039" cy="47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7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48680"/>
            <a:ext cx="8640000" cy="25944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708920"/>
            <a:ext cx="307292" cy="2831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712616"/>
            <a:ext cx="307292" cy="283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3284984"/>
            <a:ext cx="8640000" cy="26692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005064"/>
            <a:ext cx="307292" cy="283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4478067"/>
            <a:ext cx="307292" cy="2831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5008246"/>
            <a:ext cx="307292" cy="2831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236" y="5538425"/>
            <a:ext cx="307292" cy="2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4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000" cy="268389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2852936"/>
            <a:ext cx="307292" cy="2831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847" y="2877503"/>
            <a:ext cx="253960" cy="23396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9342" y="2877503"/>
            <a:ext cx="307292" cy="283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834" y="2828369"/>
            <a:ext cx="307292" cy="28310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6191" y="2868931"/>
            <a:ext cx="307292" cy="28310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858" y="2856758"/>
            <a:ext cx="307292" cy="2831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392" y="2904133"/>
            <a:ext cx="230873" cy="2126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604" y="2868931"/>
            <a:ext cx="307292" cy="2831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590" y="2867236"/>
            <a:ext cx="307292" cy="2831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273" y="2885083"/>
            <a:ext cx="307292" cy="2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97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33276"/>
            <a:ext cx="8640000" cy="54160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3099727"/>
            <a:ext cx="307292" cy="2831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18" y="3124294"/>
            <a:ext cx="253960" cy="23396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124294"/>
            <a:ext cx="307292" cy="28310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250" y="3124294"/>
            <a:ext cx="307292" cy="283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49" y="3103445"/>
            <a:ext cx="371823" cy="34255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6734" y="3615629"/>
            <a:ext cx="338021" cy="31141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633" y="5085184"/>
            <a:ext cx="307292" cy="28310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418" y="5086891"/>
            <a:ext cx="253960" cy="23396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1" y="5062324"/>
            <a:ext cx="307292" cy="28310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250" y="5037757"/>
            <a:ext cx="307292" cy="28310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180" y="5056462"/>
            <a:ext cx="307292" cy="28310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162" y="5574349"/>
            <a:ext cx="307292" cy="28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8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</Words>
  <Application>Microsoft Office PowerPoint</Application>
  <PresentationFormat>全屏显示(4:3)</PresentationFormat>
  <Paragraphs>2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Times New Roman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9</cp:revision>
  <dcterms:created xsi:type="dcterms:W3CDTF">2022-11-09T06:57:19Z</dcterms:created>
  <dcterms:modified xsi:type="dcterms:W3CDTF">2025-01-05T16:15:28Z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C21BBF9B827E47BBBB79C0ECBCEE06D7_13</vt:lpwstr>
  </property>
</Properties>
</file>