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872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157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16" y="1547584"/>
            <a:ext cx="794354" cy="752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04" y="1682520"/>
            <a:ext cx="892440" cy="560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891" y="2780927"/>
            <a:ext cx="794355" cy="762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712" y="2759873"/>
            <a:ext cx="834732" cy="7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280000" cy="64777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355493"/>
            <a:ext cx="432048" cy="300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333805"/>
            <a:ext cx="432048" cy="300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32" y="3328306"/>
            <a:ext cx="432048" cy="3006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296" y="3326807"/>
            <a:ext cx="460128" cy="300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933056"/>
            <a:ext cx="792088" cy="300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04" y="3933056"/>
            <a:ext cx="432048" cy="3006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385534"/>
            <a:ext cx="792088" cy="3006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32" y="4385534"/>
            <a:ext cx="900560" cy="352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275450"/>
            <a:ext cx="432048" cy="3006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72" y="6270866"/>
            <a:ext cx="432048" cy="3006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80" y="6270866"/>
            <a:ext cx="432048" cy="3006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656" y="6238874"/>
            <a:ext cx="432048" cy="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2476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64" y="1953408"/>
            <a:ext cx="1073561" cy="9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8775"/>
            <a:ext cx="8640000" cy="33042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12776"/>
            <a:ext cx="576064" cy="300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412776"/>
            <a:ext cx="576064" cy="300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130611"/>
            <a:ext cx="648072" cy="3006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624" y="2196777"/>
            <a:ext cx="360040" cy="300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12976"/>
            <a:ext cx="576064" cy="300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608472"/>
            <a:ext cx="576064" cy="30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40000" cy="50957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908720"/>
            <a:ext cx="360040" cy="300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40768"/>
            <a:ext cx="360040" cy="300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340768"/>
            <a:ext cx="360040" cy="3006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359471"/>
            <a:ext cx="360040" cy="300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96" y="1340768"/>
            <a:ext cx="360040" cy="300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94" y="1772816"/>
            <a:ext cx="722970" cy="3006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17" y="2564904"/>
            <a:ext cx="360040" cy="3006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74" y="2564904"/>
            <a:ext cx="360040" cy="3006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17" y="2946270"/>
            <a:ext cx="360040" cy="3006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74" y="3408034"/>
            <a:ext cx="360040" cy="3006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35" y="3416424"/>
            <a:ext cx="360040" cy="3006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318" y="3398162"/>
            <a:ext cx="360040" cy="3006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14" y="3782585"/>
            <a:ext cx="360040" cy="3006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42" y="4797152"/>
            <a:ext cx="614958" cy="3006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36" y="4751412"/>
            <a:ext cx="614958" cy="3006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5355271"/>
            <a:ext cx="1008112" cy="3006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568" y="5301208"/>
            <a:ext cx="2179687" cy="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700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96752"/>
            <a:ext cx="360040" cy="300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12" y="1196752"/>
            <a:ext cx="360040" cy="300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76872"/>
            <a:ext cx="360040" cy="3006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276872"/>
            <a:ext cx="360040" cy="300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136" y="3272408"/>
            <a:ext cx="360040" cy="300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00" y="3245641"/>
            <a:ext cx="360040" cy="3006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16" y="4232015"/>
            <a:ext cx="360040" cy="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83451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763688" y="2348880"/>
            <a:ext cx="2016224" cy="936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07904" y="2348880"/>
            <a:ext cx="1368152" cy="936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339752" y="2348880"/>
            <a:ext cx="2952328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876256" y="2204864"/>
            <a:ext cx="72008" cy="10801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763688" y="4797152"/>
            <a:ext cx="1800200" cy="122413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19872" y="4797152"/>
            <a:ext cx="3456384" cy="10801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051720" y="4818661"/>
            <a:ext cx="3024336" cy="111097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292080" y="4869160"/>
            <a:ext cx="1728192" cy="115212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408776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687441" y="1825774"/>
            <a:ext cx="648072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405391" y="2521471"/>
            <a:ext cx="948842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58324" y="3232058"/>
            <a:ext cx="784167" cy="60990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46251" y="3945953"/>
            <a:ext cx="648072" cy="55446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8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69481"/>
            <a:ext cx="8640000" cy="50197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36" y="1578636"/>
            <a:ext cx="6480652" cy="1663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388" y="4162189"/>
            <a:ext cx="1442157" cy="13781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317" y="4150133"/>
            <a:ext cx="1557501" cy="13585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670" y="4207587"/>
            <a:ext cx="1737974" cy="13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640000" cy="1693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6607"/>
            <a:ext cx="432048" cy="300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43159"/>
            <a:ext cx="432048" cy="300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87" y="1166607"/>
            <a:ext cx="432048" cy="3006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512" y="1712526"/>
            <a:ext cx="432048" cy="4923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815934"/>
            <a:ext cx="576064" cy="300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47" y="1665630"/>
            <a:ext cx="432048" cy="5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全屏显示(4:3)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2025-01-05T15:59:33Z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