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57" r:id="rId16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938" y="10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75C8C-BACE-4034-B577-3E2B5DDFB706}" type="datetimeFigureOut">
              <a:rPr lang="zh-CN" altLang="en-US" smtClean="0"/>
              <a:t>2025/1/5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D68C8-651A-4A71-94D9-3E3B23BAC9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678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D68C8-651A-4A71-94D9-3E3B23BAC97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512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88" y="548680"/>
            <a:ext cx="8640000" cy="36189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412776"/>
            <a:ext cx="316835" cy="22509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476" y="1434415"/>
            <a:ext cx="238043" cy="1691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1406425"/>
            <a:ext cx="316835" cy="2250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806" y="1392734"/>
            <a:ext cx="316835" cy="22509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971" y="1844824"/>
            <a:ext cx="316835" cy="22509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449" y="3212976"/>
            <a:ext cx="316835" cy="22509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043" y="3246323"/>
            <a:ext cx="238043" cy="1691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553" y="3238981"/>
            <a:ext cx="316835" cy="2250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383" y="3215745"/>
            <a:ext cx="316835" cy="22509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322" y="3645024"/>
            <a:ext cx="316835" cy="22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0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476672"/>
            <a:ext cx="8640000" cy="517785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420888"/>
            <a:ext cx="2232248" cy="360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885580"/>
            <a:ext cx="3240360" cy="360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4581128"/>
            <a:ext cx="360040" cy="2971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560" y="4604264"/>
            <a:ext cx="270504" cy="2232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4586416"/>
            <a:ext cx="360040" cy="2865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4580320"/>
            <a:ext cx="360040" cy="2971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152" y="5117424"/>
            <a:ext cx="360040" cy="29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6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548680"/>
            <a:ext cx="8640000" cy="362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708920"/>
            <a:ext cx="2232248" cy="360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424" y="3258817"/>
            <a:ext cx="2698568" cy="360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3258817"/>
            <a:ext cx="2232248" cy="360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856" y="3717226"/>
            <a:ext cx="318662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4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620688"/>
            <a:ext cx="8640000" cy="25547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276872"/>
            <a:ext cx="3672408" cy="360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766192"/>
            <a:ext cx="3672408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1246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五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单元 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测试卷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000" cy="27352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520" y="1124744"/>
            <a:ext cx="648552" cy="3625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1164209"/>
            <a:ext cx="352136" cy="3625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1628800"/>
            <a:ext cx="432048" cy="3625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100" y="1628800"/>
            <a:ext cx="424144" cy="36252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88" y="1991321"/>
            <a:ext cx="424144" cy="36252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448" y="2023097"/>
            <a:ext cx="424144" cy="36252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724" y="2472273"/>
            <a:ext cx="424144" cy="36252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2834794"/>
            <a:ext cx="424144" cy="362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2656"/>
            <a:ext cx="8640000" cy="63985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033" y="1988840"/>
            <a:ext cx="432048" cy="3625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793" y="2046296"/>
            <a:ext cx="295095" cy="2476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753" y="2023152"/>
            <a:ext cx="432048" cy="3625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841" y="1966717"/>
            <a:ext cx="432048" cy="36252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183" y="2023151"/>
            <a:ext cx="432048" cy="36252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705" y="2082718"/>
            <a:ext cx="268268" cy="22509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136" y="1991885"/>
            <a:ext cx="432048" cy="36252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091" y="1966717"/>
            <a:ext cx="432048" cy="36252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732" y="3230073"/>
            <a:ext cx="243880" cy="2046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160" y="3230073"/>
            <a:ext cx="243880" cy="20463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732" y="3829297"/>
            <a:ext cx="243880" cy="20463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204" y="3900347"/>
            <a:ext cx="243880" cy="20463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344" y="4485647"/>
            <a:ext cx="243880" cy="20463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264" y="4543194"/>
            <a:ext cx="243880" cy="20463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908" y="5589240"/>
            <a:ext cx="341436" cy="28803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656" y="5597208"/>
            <a:ext cx="368239" cy="28803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827" y="5597208"/>
            <a:ext cx="341436" cy="28803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387" y="6308559"/>
            <a:ext cx="256525" cy="21640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003" y="6308559"/>
            <a:ext cx="256525" cy="21640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498" y="6308559"/>
            <a:ext cx="256525" cy="21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000" cy="355001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658" y="2464542"/>
            <a:ext cx="243880" cy="20463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148" y="2434318"/>
            <a:ext cx="268268" cy="2250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350" y="2439080"/>
            <a:ext cx="268268" cy="2250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2444549"/>
            <a:ext cx="243880" cy="2046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244" y="2852936"/>
            <a:ext cx="243880" cy="20463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2832943"/>
            <a:ext cx="243880" cy="20463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0604" y="2852936"/>
            <a:ext cx="243880" cy="20463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475" y="2832943"/>
            <a:ext cx="243880" cy="20463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524" y="3225393"/>
            <a:ext cx="268268" cy="22509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866" y="3225393"/>
            <a:ext cx="243880" cy="20463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352" y="3245856"/>
            <a:ext cx="243880" cy="20463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475" y="3242102"/>
            <a:ext cx="243880" cy="20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1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8640000" cy="3575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484784"/>
            <a:ext cx="1152128" cy="93610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420" y="1052736"/>
            <a:ext cx="288032" cy="2046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1469182"/>
            <a:ext cx="1152128" cy="9361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440" y="1052736"/>
            <a:ext cx="288032" cy="20463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624" y="1484784"/>
            <a:ext cx="1152128" cy="93610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460" y="1066354"/>
            <a:ext cx="288032" cy="20463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079795"/>
            <a:ext cx="1152128" cy="93610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436" y="2648024"/>
            <a:ext cx="288032" cy="2046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3110705"/>
            <a:ext cx="1152128" cy="93610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914" y="2648024"/>
            <a:ext cx="288032" cy="20463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348" y="3046605"/>
            <a:ext cx="1152128" cy="93610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460" y="2648024"/>
            <a:ext cx="288032" cy="20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4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000" cy="37803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2438865"/>
            <a:ext cx="288032" cy="20463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960" y="1196752"/>
            <a:ext cx="1390976" cy="10801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636" y="2438865"/>
            <a:ext cx="288032" cy="2046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240" y="1140041"/>
            <a:ext cx="1390976" cy="10801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261" y="3557433"/>
            <a:ext cx="238043" cy="1691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440" y="3555523"/>
            <a:ext cx="238043" cy="1691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856" y="3558374"/>
            <a:ext cx="238043" cy="1691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659" y="3556536"/>
            <a:ext cx="238043" cy="1691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331" y="3555523"/>
            <a:ext cx="238043" cy="1691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476" y="4049788"/>
            <a:ext cx="288032" cy="20463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4049788"/>
            <a:ext cx="288032" cy="20463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481" y="4049788"/>
            <a:ext cx="288032" cy="20463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194" y="4049788"/>
            <a:ext cx="288032" cy="20463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628" y="4035438"/>
            <a:ext cx="288032" cy="20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9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80" y="548680"/>
            <a:ext cx="8640000" cy="287868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339" y="3024821"/>
            <a:ext cx="316835" cy="22509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092" y="3078492"/>
            <a:ext cx="238043" cy="1691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6053" y="3050502"/>
            <a:ext cx="316835" cy="2250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482" y="3045741"/>
            <a:ext cx="316835" cy="22509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506" y="3011259"/>
            <a:ext cx="348519" cy="2476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9120" y="3033769"/>
            <a:ext cx="316835" cy="2250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233" y="3016896"/>
            <a:ext cx="348519" cy="24760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249" y="3028135"/>
            <a:ext cx="348519" cy="24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6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88" y="548680"/>
            <a:ext cx="8640000" cy="441036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556792"/>
            <a:ext cx="316835" cy="22509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190" y="1576325"/>
            <a:ext cx="261847" cy="1860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202" y="1562808"/>
            <a:ext cx="316835" cy="2250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338" y="1576325"/>
            <a:ext cx="316835" cy="22509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080381"/>
            <a:ext cx="261847" cy="186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080381"/>
            <a:ext cx="316835" cy="22509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086" y="2059750"/>
            <a:ext cx="348519" cy="24760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483" y="4221088"/>
            <a:ext cx="316835" cy="2250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230" y="4240620"/>
            <a:ext cx="261847" cy="18603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503" y="4221086"/>
            <a:ext cx="316835" cy="22509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173" y="4201554"/>
            <a:ext cx="316835" cy="22509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4653136"/>
            <a:ext cx="316835" cy="22509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4213953"/>
            <a:ext cx="316835" cy="22509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256" y="4245899"/>
            <a:ext cx="238043" cy="16911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114" y="4201553"/>
            <a:ext cx="316835" cy="22509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316" y="4213952"/>
            <a:ext cx="316835" cy="22509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480" y="4647406"/>
            <a:ext cx="316835" cy="22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</Words>
  <Application>Microsoft Office PowerPoint</Application>
  <PresentationFormat>全屏显示(4:3)</PresentationFormat>
  <Paragraphs>2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等线</vt:lpstr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10</cp:revision>
  <dcterms:created xsi:type="dcterms:W3CDTF">2022-11-09T06:57:19Z</dcterms:created>
  <dcterms:modified xsi:type="dcterms:W3CDTF">2025-01-05T15:42:01Z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