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7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476672"/>
            <a:ext cx="8640000" cy="46669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25" y="980728"/>
            <a:ext cx="8106855" cy="2232248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691680" y="1772816"/>
            <a:ext cx="936104" cy="648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27784" y="1700808"/>
            <a:ext cx="1944696" cy="72008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2987824" y="1772816"/>
            <a:ext cx="360040" cy="648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487143" y="1700808"/>
            <a:ext cx="372889" cy="72008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3143729" y="1772816"/>
            <a:ext cx="2076343" cy="648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542909" y="1772816"/>
            <a:ext cx="2685275" cy="648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673587" y="1772816"/>
            <a:ext cx="2202669" cy="72008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5375977" y="1700808"/>
            <a:ext cx="1758496" cy="72008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253026" y="1772816"/>
            <a:ext cx="0" cy="648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7380312" y="1772816"/>
            <a:ext cx="792088" cy="648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476" y="4858954"/>
            <a:ext cx="435648" cy="29170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296" y="4827083"/>
            <a:ext cx="435648" cy="2917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316" y="4802238"/>
            <a:ext cx="435648" cy="29170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324" y="4827083"/>
            <a:ext cx="435648" cy="29170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332" y="4858954"/>
            <a:ext cx="435648" cy="2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4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476672"/>
            <a:ext cx="8640000" cy="57814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420888"/>
            <a:ext cx="435648" cy="2917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5877272"/>
            <a:ext cx="435648" cy="2917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656" y="5877272"/>
            <a:ext cx="435648" cy="2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687262"/>
            <a:ext cx="8640000" cy="16616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1226366"/>
            <a:ext cx="435648" cy="2917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628800"/>
            <a:ext cx="435648" cy="2917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628800"/>
            <a:ext cx="435648" cy="2917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003680"/>
            <a:ext cx="720080" cy="3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第四单元 测试卷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40423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753496"/>
            <a:ext cx="432048" cy="2160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520" y="2753496"/>
            <a:ext cx="432048" cy="2160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753496"/>
            <a:ext cx="432048" cy="2160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472" y="3140968"/>
            <a:ext cx="432048" cy="288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024" y="3140968"/>
            <a:ext cx="432048" cy="288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198" y="3486607"/>
            <a:ext cx="475253" cy="3168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783" y="3536440"/>
            <a:ext cx="891345" cy="2880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3516546"/>
            <a:ext cx="397768" cy="2880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106" y="3909222"/>
            <a:ext cx="891345" cy="2880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303" y="4346318"/>
            <a:ext cx="450913" cy="2880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303034"/>
            <a:ext cx="378905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99309"/>
            <a:ext cx="8640000" cy="46298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531" y="647331"/>
            <a:ext cx="522778" cy="2613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643953"/>
            <a:ext cx="522778" cy="2613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923" y="643953"/>
            <a:ext cx="522778" cy="2613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150" y="1772816"/>
            <a:ext cx="522778" cy="2613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550" y="1772816"/>
            <a:ext cx="522778" cy="2613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564904"/>
            <a:ext cx="522778" cy="2613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429" y="2505480"/>
            <a:ext cx="522778" cy="3208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488" y="2505480"/>
            <a:ext cx="522778" cy="3208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949369"/>
            <a:ext cx="522778" cy="3208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116" y="2914254"/>
            <a:ext cx="522778" cy="3208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863" y="2950166"/>
            <a:ext cx="522778" cy="3208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089284"/>
            <a:ext cx="522778" cy="3208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804" y="4089284"/>
            <a:ext cx="522778" cy="3208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625" y="4089284"/>
            <a:ext cx="522778" cy="3208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446" y="4086602"/>
            <a:ext cx="1926754" cy="3208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908324"/>
            <a:ext cx="522778" cy="3208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908324"/>
            <a:ext cx="522778" cy="3208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40" y="4906921"/>
            <a:ext cx="522778" cy="3208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28" y="4828447"/>
            <a:ext cx="522778" cy="3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28415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048308"/>
            <a:ext cx="288032" cy="320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2132856"/>
            <a:ext cx="288032" cy="320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996952"/>
            <a:ext cx="288032" cy="320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3141362"/>
            <a:ext cx="288032" cy="3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55689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124744"/>
            <a:ext cx="288032" cy="320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916832"/>
            <a:ext cx="288032" cy="320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012260"/>
            <a:ext cx="288032" cy="320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167368"/>
            <a:ext cx="288032" cy="320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623" y="5373216"/>
            <a:ext cx="288032" cy="3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620688"/>
            <a:ext cx="8640000" cy="22205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268760"/>
            <a:ext cx="288032" cy="320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12" y="1268760"/>
            <a:ext cx="288032" cy="320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268760"/>
            <a:ext cx="288032" cy="320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688" y="1268760"/>
            <a:ext cx="288032" cy="320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316" y="1700808"/>
            <a:ext cx="288032" cy="320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687533"/>
            <a:ext cx="288032" cy="320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69976"/>
            <a:ext cx="288032" cy="3208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68" y="1666196"/>
            <a:ext cx="288032" cy="3208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316" y="2132856"/>
            <a:ext cx="288032" cy="3208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12" y="2036571"/>
            <a:ext cx="288032" cy="3208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524" y="2040360"/>
            <a:ext cx="288032" cy="3208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106" y="2083356"/>
            <a:ext cx="288032" cy="3208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501300"/>
            <a:ext cx="288032" cy="3208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60" y="2453731"/>
            <a:ext cx="288032" cy="3208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764" y="2545074"/>
            <a:ext cx="288032" cy="3208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872" y="2474705"/>
            <a:ext cx="288032" cy="3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2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9410"/>
            <a:ext cx="8640000" cy="61159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495" y="1740706"/>
            <a:ext cx="216403" cy="2410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679" y="1740706"/>
            <a:ext cx="216403" cy="2410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369" y="1740706"/>
            <a:ext cx="216403" cy="2410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537" y="1740706"/>
            <a:ext cx="216403" cy="2410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214" y="2327682"/>
            <a:ext cx="282788" cy="2651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705" y="2303190"/>
            <a:ext cx="350032" cy="2917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519" y="2296222"/>
            <a:ext cx="350032" cy="2917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241" y="2314422"/>
            <a:ext cx="350032" cy="2917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362" y="2305365"/>
            <a:ext cx="2110175" cy="2917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214" y="4365287"/>
            <a:ext cx="350032" cy="2917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271" y="4346781"/>
            <a:ext cx="262985" cy="2191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765" y="4346781"/>
            <a:ext cx="350032" cy="2917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756" y="4346780"/>
            <a:ext cx="350032" cy="2917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87705" y="4359352"/>
            <a:ext cx="277278" cy="1992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900" y="4310509"/>
            <a:ext cx="434040" cy="2917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259" y="6218133"/>
            <a:ext cx="350032" cy="2917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224" y="6218133"/>
            <a:ext cx="350032" cy="2917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198" y="6233593"/>
            <a:ext cx="350032" cy="2917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16" y="6218132"/>
            <a:ext cx="350032" cy="2917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705" y="6202540"/>
            <a:ext cx="350032" cy="2917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642" y="6252359"/>
            <a:ext cx="350032" cy="2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32968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678013"/>
            <a:ext cx="6408712" cy="13189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663552"/>
            <a:ext cx="6768752" cy="12326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598" y="1647850"/>
            <a:ext cx="2664296" cy="12771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3059645"/>
            <a:ext cx="360040" cy="2410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349" y="3470891"/>
            <a:ext cx="288411" cy="2410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8280" y="1742546"/>
            <a:ext cx="3021784" cy="12040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3045668"/>
            <a:ext cx="360040" cy="2410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3525892"/>
            <a:ext cx="360040" cy="2410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4117117"/>
            <a:ext cx="8028440" cy="135761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2987824" y="4595461"/>
            <a:ext cx="360040" cy="348519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660232" y="4611925"/>
            <a:ext cx="360040" cy="348519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031766" y="5068101"/>
            <a:ext cx="360040" cy="348519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198800" y="5068100"/>
            <a:ext cx="360040" cy="348519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32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</Words>
  <Application>Microsoft Office PowerPoint</Application>
  <PresentationFormat>全屏显示(4:3)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10</cp:revision>
  <dcterms:created xsi:type="dcterms:W3CDTF">2022-11-09T06:57:19Z</dcterms:created>
  <dcterms:modified xsi:type="dcterms:W3CDTF">2025-01-06T01:23:11Z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