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notesMasterIdLst>
    <p:notesMasterId r:id="rId16"/>
  </p:notesMasterIdLst>
  <p:sldIdLst>
    <p:sldId id="256" r:id="rId3"/>
    <p:sldId id="259" r:id="rId4"/>
    <p:sldId id="258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0" r:id="rId13"/>
    <p:sldId id="261" r:id="rId14"/>
    <p:sldId id="257" r:id="rId15"/>
  </p:sldIdLst>
  <p:sldSz cx="9144000" cy="6858000" type="screen4x3"/>
  <p:notesSz cx="6858000" cy="9144000"/>
  <p:custDataLst>
    <p:tags r:id="rId17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5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105" d="100"/>
          <a:sy n="105" d="100"/>
        </p:scale>
        <p:origin x="1158" y="108"/>
      </p:cViewPr>
      <p:guideLst>
        <p:guide orient="horz" pos="2165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4F7762-7BEF-406D-A5C6-D48930DE0C70}" type="datetimeFigureOut">
              <a:rPr lang="zh-CN" altLang="en-US" smtClean="0"/>
              <a:t>2025/1/6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0A0A3F-ABAF-4EFB-8F64-F7CAC608D91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636096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0A0A3F-ABAF-4EFB-8F64-F7CAC608D917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466666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0A0A3F-ABAF-4EFB-8F64-F7CAC608D917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52802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2051" name="文本占位符 1026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0" y="15875"/>
            <a:ext cx="9118600" cy="68421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480" y="548680"/>
            <a:ext cx="8640000" cy="3925657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9577" y="1325209"/>
            <a:ext cx="342300" cy="3423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7913" y="1370472"/>
            <a:ext cx="282893" cy="282893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0834" y="1297753"/>
            <a:ext cx="311182" cy="311182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3383" y="1356327"/>
            <a:ext cx="311182" cy="311182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640" y="1916832"/>
            <a:ext cx="311182" cy="311182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0695" y="3501008"/>
            <a:ext cx="311182" cy="31118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0772" y="3528012"/>
            <a:ext cx="257175" cy="25717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1682" y="3518844"/>
            <a:ext cx="311182" cy="311182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77078" y="3491388"/>
            <a:ext cx="311182" cy="311182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6889" y="4032496"/>
            <a:ext cx="311182" cy="311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0668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500842"/>
            <a:ext cx="8640000" cy="5952494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47173" y="747589"/>
            <a:ext cx="376530" cy="37653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80312" y="1268760"/>
            <a:ext cx="376530" cy="37653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05630" y="1683559"/>
            <a:ext cx="376530" cy="37653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59832" y="3477089"/>
            <a:ext cx="376530" cy="37653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7704" y="4005064"/>
            <a:ext cx="2736304" cy="37653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27784" y="4964735"/>
            <a:ext cx="2952328" cy="37653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83768" y="5463965"/>
            <a:ext cx="2736304" cy="37653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11760" y="5967006"/>
            <a:ext cx="2808312" cy="34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9379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620688"/>
            <a:ext cx="8640000" cy="2563444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3648" y="2204864"/>
            <a:ext cx="4536504" cy="37653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3648" y="2807602"/>
            <a:ext cx="4536504" cy="376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8717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73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8038" y="3932238"/>
            <a:ext cx="2098675" cy="197326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0" y="2132856"/>
            <a:ext cx="9144000" cy="12464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50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第三单元 测试卷</a:t>
            </a:r>
            <a:endParaRPr lang="zh-CN" altLang="en-US" sz="5000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480" y="620688"/>
            <a:ext cx="8640000" cy="5290449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5616" y="1844824"/>
            <a:ext cx="6408712" cy="108012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5536" y="1681825"/>
            <a:ext cx="7992888" cy="122967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4626" y="1706840"/>
            <a:ext cx="3312368" cy="1214067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22422" y="1650075"/>
            <a:ext cx="3871392" cy="132712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63507" y="3192715"/>
            <a:ext cx="282893" cy="282893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68144" y="3175315"/>
            <a:ext cx="282893" cy="282893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6248" y="4869160"/>
            <a:ext cx="282893" cy="282893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19672" y="4869160"/>
            <a:ext cx="282893" cy="282893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73462" y="5488816"/>
            <a:ext cx="282893" cy="282893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03283" y="4269033"/>
            <a:ext cx="282893" cy="282893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85051" y="4869160"/>
            <a:ext cx="282893" cy="282893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50533" y="4869160"/>
            <a:ext cx="282893" cy="282893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98825" y="5453128"/>
            <a:ext cx="282893" cy="282893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72480" y="4312247"/>
            <a:ext cx="282893" cy="282893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56175" y="4453693"/>
            <a:ext cx="282893" cy="282893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39068" y="5010606"/>
            <a:ext cx="282893" cy="282893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45170" y="5530949"/>
            <a:ext cx="282893" cy="2828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620688"/>
            <a:ext cx="8640000" cy="3243395"/>
          </a:xfrm>
          <a:prstGeom prst="rect">
            <a:avLst/>
          </a:prstGeom>
        </p:spPr>
      </p:pic>
      <p:cxnSp>
        <p:nvCxnSpPr>
          <p:cNvPr id="5" name="直接连接符 4"/>
          <p:cNvCxnSpPr/>
          <p:nvPr/>
        </p:nvCxnSpPr>
        <p:spPr>
          <a:xfrm>
            <a:off x="1331640" y="1988840"/>
            <a:ext cx="1944216" cy="108012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 flipH="1">
            <a:off x="1403648" y="1988840"/>
            <a:ext cx="1152128" cy="1152128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 flipH="1">
            <a:off x="2483768" y="1988840"/>
            <a:ext cx="1224136" cy="1152128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>
            <a:off x="4716016" y="1988840"/>
            <a:ext cx="1944216" cy="1152128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 flipH="1">
            <a:off x="4716016" y="1988840"/>
            <a:ext cx="972108" cy="1152128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 flipH="1">
            <a:off x="6012160" y="1988840"/>
            <a:ext cx="864096" cy="1152128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9135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476672"/>
            <a:ext cx="8640000" cy="5032216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9712" y="1628800"/>
            <a:ext cx="282893" cy="282893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9350" y="1648232"/>
            <a:ext cx="282893" cy="282893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99286" y="1675284"/>
            <a:ext cx="282893" cy="282893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4198" y="1648232"/>
            <a:ext cx="282893" cy="282893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5648" y="2060848"/>
            <a:ext cx="282893" cy="282893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7903" y="2087900"/>
            <a:ext cx="282893" cy="282893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99286" y="2092092"/>
            <a:ext cx="282893" cy="282893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4198" y="2087899"/>
            <a:ext cx="282893" cy="282893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7264" y="2492896"/>
            <a:ext cx="282893" cy="282893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7903" y="2527568"/>
            <a:ext cx="282893" cy="282893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95093" y="2527568"/>
            <a:ext cx="282893" cy="282893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4198" y="2527566"/>
            <a:ext cx="282893" cy="282893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9711" y="2922374"/>
            <a:ext cx="282893" cy="282893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7903" y="2888466"/>
            <a:ext cx="282893" cy="282893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95093" y="2944376"/>
            <a:ext cx="282893" cy="282893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21786" y="2952757"/>
            <a:ext cx="282893" cy="282893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6929" y="3894621"/>
            <a:ext cx="212541" cy="212541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1960" y="3942429"/>
            <a:ext cx="212541" cy="212541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0720" y="3942429"/>
            <a:ext cx="212541" cy="212541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4553" y="4548246"/>
            <a:ext cx="212541" cy="212541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5843" y="4565574"/>
            <a:ext cx="212541" cy="212541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4210" y="4548246"/>
            <a:ext cx="212541" cy="212541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9711" y="5117101"/>
            <a:ext cx="212541" cy="212541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5843" y="5117101"/>
            <a:ext cx="212541" cy="212541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9442" y="5128009"/>
            <a:ext cx="212541" cy="212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52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480" y="548680"/>
            <a:ext cx="8640000" cy="37446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9672" y="1196752"/>
            <a:ext cx="282893" cy="282893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5936" y="1195632"/>
            <a:ext cx="282893" cy="282893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8224" y="1212800"/>
            <a:ext cx="282893" cy="282893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1118" y="1834560"/>
            <a:ext cx="282893" cy="282893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1202" y="1834560"/>
            <a:ext cx="282893" cy="282893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6296" y="1834559"/>
            <a:ext cx="282893" cy="282893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7624" y="3284984"/>
            <a:ext cx="282893" cy="282893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7890" y="3286435"/>
            <a:ext cx="233795" cy="23379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7611" y="3261885"/>
            <a:ext cx="282893" cy="282893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6151" y="3297505"/>
            <a:ext cx="282893" cy="282893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3229" y="3284983"/>
            <a:ext cx="282893" cy="282893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1571" y="3281144"/>
            <a:ext cx="233795" cy="233795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57868" y="3295076"/>
            <a:ext cx="282893" cy="282893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0193" y="3281144"/>
            <a:ext cx="282893" cy="282893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6258" y="3846903"/>
            <a:ext cx="311182" cy="311182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3968" y="3882079"/>
            <a:ext cx="212541" cy="212541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7611" y="3875192"/>
            <a:ext cx="282893" cy="282893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9228" y="3861047"/>
            <a:ext cx="282893" cy="282893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3228" y="3902922"/>
            <a:ext cx="282893" cy="227432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7022" y="3869467"/>
            <a:ext cx="233795" cy="233795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0647" y="3844917"/>
            <a:ext cx="282893" cy="282893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2232" y="3825673"/>
            <a:ext cx="282893" cy="282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3206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627778"/>
            <a:ext cx="8640000" cy="21531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5736" y="1196752"/>
            <a:ext cx="282893" cy="282893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5816" y="1206277"/>
            <a:ext cx="282893" cy="282893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5736" y="1794301"/>
            <a:ext cx="282893" cy="282893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8623" y="1803826"/>
            <a:ext cx="282893" cy="282893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2926" y="2382325"/>
            <a:ext cx="282893" cy="282893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8622" y="2382324"/>
            <a:ext cx="282893" cy="282893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1558" y="1177702"/>
            <a:ext cx="282893" cy="282893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1638" y="1206277"/>
            <a:ext cx="282893" cy="282893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1558" y="1803825"/>
            <a:ext cx="282893" cy="282893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4445" y="1784775"/>
            <a:ext cx="282893" cy="282893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58624" y="2429948"/>
            <a:ext cx="282893" cy="282893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4320" y="2410898"/>
            <a:ext cx="282893" cy="282893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1595" y="458188"/>
            <a:ext cx="3136669" cy="594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8685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480" y="332656"/>
            <a:ext cx="8640000" cy="5523903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3648" y="2828507"/>
            <a:ext cx="282893" cy="282893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3830" y="2921661"/>
            <a:ext cx="212541" cy="21254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5879" y="2828507"/>
            <a:ext cx="282893" cy="282893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7946" y="2839527"/>
            <a:ext cx="282893" cy="282893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6082" y="2886484"/>
            <a:ext cx="282893" cy="282893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5407" y="2902176"/>
            <a:ext cx="233795" cy="23379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7657" y="2877626"/>
            <a:ext cx="282893" cy="282893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0284" y="2851309"/>
            <a:ext cx="282893" cy="282893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4952" y="4941168"/>
            <a:ext cx="282893" cy="282893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0279" y="4965717"/>
            <a:ext cx="233795" cy="233795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6508" y="4941167"/>
            <a:ext cx="282893" cy="282893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7945" y="4941166"/>
            <a:ext cx="282893" cy="282893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6081" y="5373216"/>
            <a:ext cx="282893" cy="282893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93587" y="5447147"/>
            <a:ext cx="233795" cy="233795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0065" y="5398049"/>
            <a:ext cx="282893" cy="282893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0284" y="5373216"/>
            <a:ext cx="282893" cy="282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3187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556101"/>
            <a:ext cx="8640000" cy="5465187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77935" y="2262727"/>
            <a:ext cx="311182" cy="311182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23928" y="2708920"/>
            <a:ext cx="311182" cy="311182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27784" y="3221003"/>
            <a:ext cx="311182" cy="311182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88224" y="3242212"/>
            <a:ext cx="311182" cy="311182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9742" y="5013176"/>
            <a:ext cx="311182" cy="311182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56065" y="5111322"/>
            <a:ext cx="233795" cy="23379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70123" y="5065812"/>
            <a:ext cx="311182" cy="311182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46456" y="5047524"/>
            <a:ext cx="311182" cy="311182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83533" y="5543550"/>
            <a:ext cx="311182" cy="311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6704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112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6</Words>
  <Application>Microsoft Office PowerPoint</Application>
  <PresentationFormat>全屏显示(4:3)</PresentationFormat>
  <Paragraphs>3</Paragraphs>
  <Slides>13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13</vt:i4>
      </vt:variant>
    </vt:vector>
  </HeadingPairs>
  <TitlesOfParts>
    <vt:vector size="20" baseType="lpstr">
      <vt:lpstr>等线</vt:lpstr>
      <vt:lpstr>宋体</vt:lpstr>
      <vt:lpstr>微软雅黑</vt:lpstr>
      <vt:lpstr>Arial</vt:lpstr>
      <vt:lpstr>Times New Roman</vt:lpstr>
      <vt:lpstr>默认设计模板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Windows User</cp:lastModifiedBy>
  <cp:revision>9</cp:revision>
  <dcterms:created xsi:type="dcterms:W3CDTF">2022-11-09T06:57:19Z</dcterms:created>
  <dcterms:modified xsi:type="dcterms:W3CDTF">2025-01-06T01:22:41Z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2052-12.1.0.19770</vt:lpwstr>
  </property>
  <property fmtid="{D5CDD505-2E9C-101B-9397-08002B2CF9AE}" pid="3" name="ICV">
    <vt:lpwstr>C21BBF9B827E47BBBB79C0ECBCEE06D7_13</vt:lpwstr>
  </property>
</Properties>
</file>