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5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EB21-3388-4416-9EFC-2349300E42D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6A5B-4DFE-410D-A665-70EE78DB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9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6A5B-4DFE-410D-A665-70EE78DB9D2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4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76672"/>
            <a:ext cx="8640000" cy="5808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24944"/>
            <a:ext cx="290724" cy="284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20" y="2949659"/>
            <a:ext cx="240268" cy="235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36" y="2900230"/>
            <a:ext cx="290724" cy="2848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20" y="2935419"/>
            <a:ext cx="319796" cy="313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478" y="2910704"/>
            <a:ext cx="319796" cy="313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429000"/>
            <a:ext cx="290724" cy="284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0" y="2969199"/>
            <a:ext cx="290724" cy="2848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126" y="2954959"/>
            <a:ext cx="290724" cy="2848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15" y="2966686"/>
            <a:ext cx="290724" cy="284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09" y="2893669"/>
            <a:ext cx="290724" cy="2848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767" y="2943098"/>
            <a:ext cx="319796" cy="3132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429000"/>
            <a:ext cx="290724" cy="284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02" y="5406932"/>
            <a:ext cx="290724" cy="284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15" y="5380618"/>
            <a:ext cx="290724" cy="2848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77" y="5380618"/>
            <a:ext cx="290724" cy="284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65" y="5377028"/>
            <a:ext cx="351776" cy="3446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43" y="5408100"/>
            <a:ext cx="351776" cy="3446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49" y="5850045"/>
            <a:ext cx="319796" cy="3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4559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85675"/>
            <a:ext cx="290724" cy="284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85675"/>
            <a:ext cx="290724" cy="2848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581235"/>
            <a:ext cx="290724" cy="284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030" y="2537155"/>
            <a:ext cx="319796" cy="313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82" y="2568163"/>
            <a:ext cx="319796" cy="3132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068960"/>
            <a:ext cx="290724" cy="2848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54" y="3880592"/>
            <a:ext cx="3529738" cy="340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57" y="4308336"/>
            <a:ext cx="3529738" cy="3404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763665"/>
            <a:ext cx="3529738" cy="3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1987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60848"/>
            <a:ext cx="386954" cy="3790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05041"/>
            <a:ext cx="386954" cy="3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第一、二单元 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49550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24944"/>
            <a:ext cx="939924" cy="344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386896"/>
            <a:ext cx="776796" cy="2848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40" y="2984752"/>
            <a:ext cx="776796" cy="284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386896"/>
            <a:ext cx="776796" cy="284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68" y="2985450"/>
            <a:ext cx="776796" cy="2848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86896"/>
            <a:ext cx="776796" cy="2848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184" y="2966370"/>
            <a:ext cx="776796" cy="284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86896"/>
            <a:ext cx="776796" cy="284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88" y="4581128"/>
            <a:ext cx="290724" cy="2848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36" y="4504204"/>
            <a:ext cx="295948" cy="313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34" y="4540780"/>
            <a:ext cx="319796" cy="3132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56" y="4581128"/>
            <a:ext cx="290724" cy="2848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6" y="4555020"/>
            <a:ext cx="290724" cy="2848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922" y="4581128"/>
            <a:ext cx="290724" cy="284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18" y="4555020"/>
            <a:ext cx="290724" cy="284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18" y="5097093"/>
            <a:ext cx="290724" cy="4066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76" y="5140632"/>
            <a:ext cx="319796" cy="31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6993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02" y="604228"/>
            <a:ext cx="351776" cy="3446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42562"/>
            <a:ext cx="425649" cy="416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06682"/>
            <a:ext cx="425649" cy="416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23662"/>
            <a:ext cx="425649" cy="416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15" y="1423662"/>
            <a:ext cx="425649" cy="416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103" y="2318400"/>
            <a:ext cx="425649" cy="416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23" y="2318400"/>
            <a:ext cx="425649" cy="416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37" y="2889544"/>
            <a:ext cx="319796" cy="313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21" y="2885572"/>
            <a:ext cx="319796" cy="3132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56992"/>
            <a:ext cx="7776864" cy="1076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42" y="3384902"/>
            <a:ext cx="8808121" cy="852786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3836878" y="3457402"/>
            <a:ext cx="678118" cy="310287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11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36912"/>
            <a:ext cx="290724" cy="284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2" y="2622672"/>
            <a:ext cx="319796" cy="313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72" y="2610593"/>
            <a:ext cx="319796" cy="3132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653136"/>
            <a:ext cx="319796" cy="313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675917"/>
            <a:ext cx="319796" cy="3132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18" y="5229200"/>
            <a:ext cx="319796" cy="313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77072"/>
            <a:ext cx="319796" cy="313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636342"/>
            <a:ext cx="319796" cy="3132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653136"/>
            <a:ext cx="319796" cy="313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66" y="5229200"/>
            <a:ext cx="319796" cy="313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45" y="4077072"/>
            <a:ext cx="319796" cy="3132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96" y="4653136"/>
            <a:ext cx="319796" cy="3132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46" y="4653136"/>
            <a:ext cx="319796" cy="3132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76" y="5229200"/>
            <a:ext cx="319796" cy="3132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78" y="4077072"/>
            <a:ext cx="319796" cy="3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9193"/>
            <a:ext cx="8640000" cy="57581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908720"/>
            <a:ext cx="319796" cy="3132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836712"/>
            <a:ext cx="319796" cy="313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934766"/>
            <a:ext cx="319796" cy="3132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811460"/>
            <a:ext cx="319796" cy="313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946" y="1248050"/>
            <a:ext cx="319796" cy="3132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586" y="1245150"/>
            <a:ext cx="319796" cy="313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84" y="1222004"/>
            <a:ext cx="319796" cy="313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48" y="1226650"/>
            <a:ext cx="319796" cy="3132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30" y="1658431"/>
            <a:ext cx="319796" cy="313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24" y="1602669"/>
            <a:ext cx="319796" cy="313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79" y="1658431"/>
            <a:ext cx="319796" cy="3132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50" y="1563568"/>
            <a:ext cx="319796" cy="3132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303" y="2566951"/>
            <a:ext cx="218425" cy="2139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84" y="2566950"/>
            <a:ext cx="218425" cy="2139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43" y="2566950"/>
            <a:ext cx="218425" cy="2139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447" y="3162187"/>
            <a:ext cx="218425" cy="213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86" y="3160215"/>
            <a:ext cx="218425" cy="2139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953" y="3136332"/>
            <a:ext cx="218425" cy="2139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83" y="4093814"/>
            <a:ext cx="240268" cy="2353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56" y="4071068"/>
            <a:ext cx="240268" cy="2353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86" y="4093814"/>
            <a:ext cx="240268" cy="235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497" y="4093814"/>
            <a:ext cx="240268" cy="2353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653136"/>
            <a:ext cx="240268" cy="2353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56" y="4653135"/>
            <a:ext cx="240268" cy="2353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512" y="4653135"/>
            <a:ext cx="240268" cy="2353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378" y="4630389"/>
            <a:ext cx="240268" cy="235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20" y="5517232"/>
            <a:ext cx="625680" cy="2353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06" y="5491412"/>
            <a:ext cx="625680" cy="2353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92" y="5495345"/>
            <a:ext cx="625680" cy="2353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44" y="5877272"/>
            <a:ext cx="625680" cy="2353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18" y="5876193"/>
            <a:ext cx="625680" cy="2353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5" y="5854173"/>
            <a:ext cx="625680" cy="2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1366"/>
            <a:ext cx="8640000" cy="3135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49199"/>
            <a:ext cx="319796" cy="3132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78" y="2149199"/>
            <a:ext cx="319796" cy="313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84984"/>
            <a:ext cx="319796" cy="3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4877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15" y="2621558"/>
            <a:ext cx="290724" cy="284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80" y="2646273"/>
            <a:ext cx="240268" cy="23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96844"/>
            <a:ext cx="290724" cy="284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9" y="2596844"/>
            <a:ext cx="290724" cy="284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81" y="2596844"/>
            <a:ext cx="290724" cy="2848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44" y="2648684"/>
            <a:ext cx="218425" cy="2139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2" y="2628460"/>
            <a:ext cx="290724" cy="284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38" y="2621558"/>
            <a:ext cx="290724" cy="284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54" y="4581128"/>
            <a:ext cx="290724" cy="2848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327" y="4651134"/>
            <a:ext cx="240268" cy="2353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447" y="4581128"/>
            <a:ext cx="290724" cy="284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96" y="4630280"/>
            <a:ext cx="290724" cy="2848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686" y="4571787"/>
            <a:ext cx="290724" cy="2848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734" y="4690408"/>
            <a:ext cx="218425" cy="2139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83" y="4654994"/>
            <a:ext cx="290724" cy="284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052" y="4586976"/>
            <a:ext cx="290724" cy="2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33360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31902"/>
            <a:ext cx="290724" cy="284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68" y="1966886"/>
            <a:ext cx="240268" cy="23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966886"/>
            <a:ext cx="290724" cy="284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22" y="1966886"/>
            <a:ext cx="290724" cy="284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94" y="1942171"/>
            <a:ext cx="290724" cy="2848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429000"/>
            <a:ext cx="290724" cy="2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全屏显示(4:3)</PresentationFormat>
  <Paragraphs>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2022-11-09T06:57:19Z</dcterms:created>
  <dcterms:modified xsi:type="dcterms:W3CDTF">2025-01-06T01:21:51Z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