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综合与实践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9156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59632" y="1484784"/>
            <a:ext cx="1728192" cy="504056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259632" y="2348880"/>
            <a:ext cx="1728192" cy="504056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519152" y="4061832"/>
            <a:ext cx="432048" cy="43204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42075" y="4861540"/>
            <a:ext cx="522779" cy="44920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7700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465734"/>
            <a:ext cx="64770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65734"/>
            <a:ext cx="647700" cy="33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465734"/>
            <a:ext cx="647700" cy="33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465733"/>
            <a:ext cx="647700" cy="333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88" y="2087445"/>
            <a:ext cx="647700" cy="33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702" y="2091090"/>
            <a:ext cx="647700" cy="33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0" y="2106494"/>
            <a:ext cx="647700" cy="333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03" y="2707108"/>
            <a:ext cx="647700" cy="4783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02032"/>
            <a:ext cx="647700" cy="4783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89" y="2702032"/>
            <a:ext cx="647700" cy="4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1296"/>
            <a:ext cx="8640000" cy="4401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140969"/>
            <a:ext cx="288032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03" y="3185115"/>
            <a:ext cx="238043" cy="178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49" y="3166369"/>
            <a:ext cx="288032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185115"/>
            <a:ext cx="288032" cy="216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00" y="3271616"/>
            <a:ext cx="288032" cy="21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87" y="3298477"/>
            <a:ext cx="216403" cy="1623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45" y="3255635"/>
            <a:ext cx="288032" cy="216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46" y="3279394"/>
            <a:ext cx="288032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2025-01-06T01:20:46Z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