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998" y="73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76FA-08C3-4945-B40C-8C632E996F4B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F5FF-367F-444C-93D4-A7E5EC7A0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83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F5FF-367F-444C-93D4-A7E5EC7A03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4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数与代数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674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84784"/>
            <a:ext cx="4086225" cy="723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56992"/>
            <a:ext cx="2664296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640000" cy="4520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564904"/>
            <a:ext cx="4248472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096" y="4149080"/>
            <a:ext cx="4248472" cy="10081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656" y="2725813"/>
            <a:ext cx="4320480" cy="74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664" y="4122792"/>
            <a:ext cx="4320480" cy="74690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932040" y="2725813"/>
            <a:ext cx="648072" cy="84720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342408" y="2687964"/>
            <a:ext cx="648072" cy="84720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140" y="3014730"/>
            <a:ext cx="409575" cy="2327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927" y="3053219"/>
            <a:ext cx="338492" cy="192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009" y="2989585"/>
            <a:ext cx="338492" cy="2560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870" y="2971255"/>
            <a:ext cx="338492" cy="25602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641832" y="4122792"/>
            <a:ext cx="648072" cy="84720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46456" y="4150980"/>
            <a:ext cx="648072" cy="84720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140" y="4496246"/>
            <a:ext cx="409575" cy="2327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926" y="4556941"/>
            <a:ext cx="338492" cy="1923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908" y="4496406"/>
            <a:ext cx="409575" cy="2327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969" y="4498411"/>
            <a:ext cx="409575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299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313" y="1871177"/>
            <a:ext cx="479321" cy="2724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45" y="2212570"/>
            <a:ext cx="479321" cy="272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44" y="2673648"/>
            <a:ext cx="479321" cy="272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119" y="3030430"/>
            <a:ext cx="479321" cy="272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14" y="1708639"/>
            <a:ext cx="527253" cy="2996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87" y="2033588"/>
            <a:ext cx="527253" cy="2996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362065"/>
            <a:ext cx="527253" cy="2996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430" y="3153025"/>
            <a:ext cx="527253" cy="2996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524801"/>
            <a:ext cx="527253" cy="2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2025-01-05T13:58:38Z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