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396" y="-43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数与代数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6622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41351"/>
            <a:ext cx="438150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47088"/>
            <a:ext cx="438150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280" y="1447088"/>
            <a:ext cx="43815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470" y="1447088"/>
            <a:ext cx="4381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58" y="1916832"/>
            <a:ext cx="438150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790" y="1916832"/>
            <a:ext cx="438150" cy="314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280" y="1931741"/>
            <a:ext cx="438150" cy="314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888" y="1916831"/>
            <a:ext cx="438150" cy="314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70" y="2451826"/>
            <a:ext cx="438150" cy="314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66" y="2457591"/>
            <a:ext cx="438150" cy="314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087" y="2430650"/>
            <a:ext cx="438150" cy="314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888" y="2451826"/>
            <a:ext cx="438150" cy="314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61048"/>
            <a:ext cx="792088" cy="3143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704" y="3861048"/>
            <a:ext cx="792088" cy="3143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516" y="3866331"/>
            <a:ext cx="940564" cy="314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963" y="3839325"/>
            <a:ext cx="792088" cy="314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788" y="3872466"/>
            <a:ext cx="792088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0000" cy="55239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6" y="1484784"/>
            <a:ext cx="288032" cy="2066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512" y="1484784"/>
            <a:ext cx="288032" cy="2066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756" y="1484784"/>
            <a:ext cx="288032" cy="2066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6" y="2132856"/>
            <a:ext cx="288032" cy="2066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65" y="2184513"/>
            <a:ext cx="288032" cy="2066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756" y="2184513"/>
            <a:ext cx="288032" cy="206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493" y="5207504"/>
            <a:ext cx="348519" cy="250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94" y="5207050"/>
            <a:ext cx="348519" cy="250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20" y="5207503"/>
            <a:ext cx="348519" cy="250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22" y="5236077"/>
            <a:ext cx="348519" cy="2500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8" y="5236077"/>
            <a:ext cx="348519" cy="250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493" y="5640059"/>
            <a:ext cx="348519" cy="2500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648663"/>
            <a:ext cx="348519" cy="2500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581" y="5640058"/>
            <a:ext cx="348519" cy="2500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22" y="5619790"/>
            <a:ext cx="348519" cy="2500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55" y="5648662"/>
            <a:ext cx="348519" cy="2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640000" cy="28603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534" y="2029586"/>
            <a:ext cx="288032" cy="2066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671" y="2023235"/>
            <a:ext cx="288032" cy="2066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861" y="2023235"/>
            <a:ext cx="288032" cy="2066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95" y="2635307"/>
            <a:ext cx="316835" cy="227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269" y="2645638"/>
            <a:ext cx="288032" cy="2066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91" y="2621799"/>
            <a:ext cx="316835" cy="2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2025-01-05T13:52:07Z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