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9" r:id="rId4"/>
    <p:sldId id="258" r:id="rId5"/>
    <p:sldId id="260" r:id="rId6"/>
    <p:sldId id="261" r:id="rId7"/>
    <p:sldId id="257" r:id="rId8"/>
  </p:sldIdLst>
  <p:sldSz cx="9144000" cy="6858000" type="screen4x3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716" y="10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总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复习</a:t>
            </a:r>
            <a:endParaRPr lang="en-US" altLang="zh-CN" sz="50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课时 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数与代数（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15148"/>
            <a:ext cx="8640000" cy="24538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84" y="1380091"/>
            <a:ext cx="7848872" cy="11128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679129"/>
            <a:ext cx="8280920" cy="76512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638" y="1240185"/>
            <a:ext cx="4030858" cy="122413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6942" y="1260673"/>
            <a:ext cx="3834518" cy="11655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1425" y="2583954"/>
            <a:ext cx="338492" cy="3542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6256" y="2566171"/>
            <a:ext cx="338492" cy="354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000" cy="410410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620688"/>
            <a:ext cx="338492" cy="3542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590153"/>
            <a:ext cx="338492" cy="3542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948" y="620688"/>
            <a:ext cx="338492" cy="3542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968" y="651619"/>
            <a:ext cx="338492" cy="3542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986" y="1124744"/>
            <a:ext cx="338492" cy="3542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234" y="1196752"/>
            <a:ext cx="338492" cy="3542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948" y="1196751"/>
            <a:ext cx="338492" cy="3542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5662" y="1196750"/>
            <a:ext cx="338492" cy="3542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986" y="1719039"/>
            <a:ext cx="338492" cy="3542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184" y="1803351"/>
            <a:ext cx="338492" cy="35423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382" y="1756318"/>
            <a:ext cx="338492" cy="3542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5662" y="1756318"/>
            <a:ext cx="338492" cy="35423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4077072"/>
            <a:ext cx="338492" cy="35423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224" y="4156094"/>
            <a:ext cx="210177" cy="21995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156" y="4156094"/>
            <a:ext cx="338492" cy="35423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474" y="4088952"/>
            <a:ext cx="338492" cy="35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7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88" y="554435"/>
            <a:ext cx="8640000" cy="52508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2276872"/>
            <a:ext cx="338492" cy="3542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696" y="2276871"/>
            <a:ext cx="338492" cy="3542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238" y="2204864"/>
            <a:ext cx="516130" cy="3542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264" y="2825614"/>
            <a:ext cx="338492" cy="3542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2821030"/>
            <a:ext cx="338492" cy="3542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3429000"/>
            <a:ext cx="338492" cy="3542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785" y="3473046"/>
            <a:ext cx="254314" cy="26614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088" y="3473046"/>
            <a:ext cx="338492" cy="3542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9290" y="3450174"/>
            <a:ext cx="338492" cy="3542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3450174"/>
            <a:ext cx="338492" cy="35423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241" y="3494219"/>
            <a:ext cx="254314" cy="26614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402" y="3429000"/>
            <a:ext cx="338492" cy="35423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302" y="3437590"/>
            <a:ext cx="338492" cy="35423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539" y="5425894"/>
            <a:ext cx="338492" cy="35423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204" y="5416750"/>
            <a:ext cx="338492" cy="35423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992" y="5436904"/>
            <a:ext cx="338492" cy="35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1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</Words>
  <Application>Microsoft Office PowerPoint</Application>
  <PresentationFormat>全屏显示(4:3)</PresentationFormat>
  <Paragraphs>2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2" baseType="lpstr"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9</cp:revision>
  <dcterms:created xsi:type="dcterms:W3CDTF">2022-11-09T06:57:19Z</dcterms:created>
  <dcterms:modified xsi:type="dcterms:W3CDTF">2025-01-05T13:47:47Z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C21BBF9B827E47BBBB79C0ECBCEE06D7_13</vt:lpwstr>
  </property>
</Properties>
</file>