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0" r:id="rId6"/>
    <p:sldId id="261" r:id="rId7"/>
    <p:sldId id="257" r:id="rId8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716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总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复习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数与代数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000" cy="2977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924944"/>
            <a:ext cx="342900" cy="3286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498" y="3245019"/>
            <a:ext cx="377190" cy="3614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852936"/>
            <a:ext cx="342900" cy="3286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913400"/>
            <a:ext cx="342900" cy="3286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277880"/>
            <a:ext cx="342900" cy="3286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882" y="2943642"/>
            <a:ext cx="342900" cy="3286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442" y="2930124"/>
            <a:ext cx="342900" cy="3286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3277880"/>
            <a:ext cx="342900" cy="328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72" y="633794"/>
            <a:ext cx="8640000" cy="38753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708920"/>
            <a:ext cx="504056" cy="2880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087248"/>
            <a:ext cx="792088" cy="3154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964" y="2708920"/>
            <a:ext cx="504056" cy="2880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384" y="3078104"/>
            <a:ext cx="792088" cy="3154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2695204"/>
            <a:ext cx="792088" cy="3154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644" y="3087248"/>
            <a:ext cx="792088" cy="3154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364" y="2708920"/>
            <a:ext cx="792088" cy="3154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108" y="3087248"/>
            <a:ext cx="792088" cy="3154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936" y="3493008"/>
            <a:ext cx="387180" cy="2880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812" y="3451856"/>
            <a:ext cx="387180" cy="2880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712" y="3493008"/>
            <a:ext cx="387180" cy="2880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214" y="3488432"/>
            <a:ext cx="387180" cy="2880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420" y="3811900"/>
            <a:ext cx="387180" cy="3371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794" y="3807328"/>
            <a:ext cx="387180" cy="28803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61048"/>
            <a:ext cx="387180" cy="28803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4221088"/>
            <a:ext cx="387180" cy="28803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176" y="4211936"/>
            <a:ext cx="387180" cy="28803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4252520"/>
            <a:ext cx="387180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000" cy="41056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060848"/>
            <a:ext cx="1296144" cy="3154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060848"/>
            <a:ext cx="1512168" cy="3154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492" y="2060848"/>
            <a:ext cx="1647908" cy="3154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820" y="3861048"/>
            <a:ext cx="495672" cy="3154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564" y="4293096"/>
            <a:ext cx="495672" cy="3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</Words>
  <Application>Microsoft Office PowerPoint</Application>
  <PresentationFormat>全屏显示(4:3)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7</cp:revision>
  <dcterms:created xsi:type="dcterms:W3CDTF">2022-11-09T06:57:19Z</dcterms:created>
  <dcterms:modified xsi:type="dcterms:W3CDTF">2025-01-05T13:39:18Z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