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2556" y="73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86EC9-1D1E-48BC-B69B-52C9B7F65AF7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94B5-4CDB-41B6-B80B-12EF9B04A1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94B5-4CDB-41B6-B80B-12EF9B04A1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9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 有趣的平面图（一）综合实验 画数学连环画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8" y="586780"/>
            <a:ext cx="8640000" cy="58961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048066"/>
            <a:ext cx="4202237" cy="495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6017352"/>
            <a:ext cx="4202237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8640000" cy="5225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132856"/>
            <a:ext cx="4202237" cy="49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5301208"/>
            <a:ext cx="4202237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全屏显示(4:3)</PresentationFormat>
  <Paragraphs>2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2025-01-05T13:35:57Z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