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2556" y="73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DC8D6-1899-4DA7-A8AF-D015CC23E056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33437-38D8-4CFD-B08E-C7B8EB55A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9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33437-38D8-4CFD-B08E-C7B8EB55A7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37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264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 有趣的平面图（一）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单元综合练习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33887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259632" y="2132856"/>
            <a:ext cx="72008" cy="936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411760" y="2204864"/>
            <a:ext cx="504056" cy="936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79912" y="2204864"/>
            <a:ext cx="720080" cy="936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51540" y="2132856"/>
            <a:ext cx="1332628" cy="10081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652120" y="2060848"/>
            <a:ext cx="2016224" cy="108012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235944" y="2094756"/>
            <a:ext cx="3708892" cy="108012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619672" y="2114626"/>
            <a:ext cx="6192688" cy="107162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3007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340768"/>
            <a:ext cx="541214" cy="424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22" y="1340768"/>
            <a:ext cx="541214" cy="424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79" y="2557289"/>
            <a:ext cx="541214" cy="424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71" y="2531790"/>
            <a:ext cx="541214" cy="4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51648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340768"/>
            <a:ext cx="541214" cy="424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73" y="1988840"/>
            <a:ext cx="541214" cy="424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005124"/>
            <a:ext cx="541214" cy="424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529" y="2564904"/>
            <a:ext cx="541214" cy="4244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482" y="2564903"/>
            <a:ext cx="541214" cy="4244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933056"/>
            <a:ext cx="541214" cy="4244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25" y="4611086"/>
            <a:ext cx="541214" cy="4244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13" y="5254218"/>
            <a:ext cx="541214" cy="4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全屏显示(4:3)</PresentationFormat>
  <Paragraphs>2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2025-01-05T13:30:47Z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